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0" r:id="rId2"/>
    <p:sldId id="269" r:id="rId3"/>
    <p:sldId id="271" r:id="rId4"/>
    <p:sldId id="278" r:id="rId5"/>
    <p:sldId id="272" r:id="rId6"/>
    <p:sldId id="279" r:id="rId7"/>
    <p:sldId id="273" r:id="rId8"/>
    <p:sldId id="280" r:id="rId9"/>
    <p:sldId id="256" r:id="rId10"/>
    <p:sldId id="257" r:id="rId11"/>
    <p:sldId id="258" r:id="rId12"/>
    <p:sldId id="259" r:id="rId13"/>
    <p:sldId id="260" r:id="rId14"/>
    <p:sldId id="261" r:id="rId15"/>
    <p:sldId id="262" r:id="rId16"/>
    <p:sldId id="263" r:id="rId17"/>
    <p:sldId id="264" r:id="rId18"/>
    <p:sldId id="277" r:id="rId19"/>
    <p:sldId id="265" r:id="rId20"/>
    <p:sldId id="266" r:id="rId21"/>
    <p:sldId id="267" r:id="rId22"/>
    <p:sldId id="268" r:id="rId23"/>
  </p:sldIdLst>
  <p:sldSz cx="18288000" cy="10287000"/>
  <p:notesSz cx="6858000" cy="9144000"/>
  <p:embeddedFontLst>
    <p:embeddedFont>
      <p:font typeface="Agrandir" panose="020B0604020202020204" charset="0"/>
      <p:regular r:id="rId25"/>
    </p:embeddedFont>
    <p:embeddedFont>
      <p:font typeface="Agrandir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659F4-241A-402E-A90C-3FFAECE7576C}" v="6" dt="2026-06-29T15:26:21.962"/>
    <p1510:client id="{BEA95C98-6BF3-4CE4-BE61-0617C2503FC6}" v="410" dt="2026-06-29T14:40:52.323"/>
    <p1510:client id="{F4DE15C2-CE44-4D71-A1F5-5901BC22235D}" v="4" dt="2026-06-29T07:41:42.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Moore (Brannel - Staff)" userId="2aced0bf-92c2-4e04-92a1-945d8078b80e" providerId="ADAL" clId="{1DFAD464-F895-4950-A615-C6601301C290}"/>
    <pc:docChg chg="undo custSel addSld delSld modSld sldOrd">
      <pc:chgData name="E Moore (Brannel - Staff)" userId="2aced0bf-92c2-4e04-92a1-945d8078b80e" providerId="ADAL" clId="{1DFAD464-F895-4950-A615-C6601301C290}" dt="2026-06-29T14:40:52.323" v="415" actId="1076"/>
      <pc:docMkLst>
        <pc:docMk/>
      </pc:docMkLst>
      <pc:sldChg chg="delSp modSp mod">
        <pc:chgData name="E Moore (Brannel - Staff)" userId="2aced0bf-92c2-4e04-92a1-945d8078b80e" providerId="ADAL" clId="{1DFAD464-F895-4950-A615-C6601301C290}" dt="2026-06-29T14:40:52.323" v="415" actId="1076"/>
        <pc:sldMkLst>
          <pc:docMk/>
          <pc:sldMk cId="0" sldId="256"/>
        </pc:sldMkLst>
        <pc:spChg chg="mod">
          <ac:chgData name="E Moore (Brannel - Staff)" userId="2aced0bf-92c2-4e04-92a1-945d8078b80e" providerId="ADAL" clId="{1DFAD464-F895-4950-A615-C6601301C290}" dt="2026-06-29T14:40:52.323" v="415" actId="1076"/>
          <ac:spMkLst>
            <pc:docMk/>
            <pc:sldMk cId="0" sldId="256"/>
            <ac:spMk id="3" creationId="{00000000-0000-0000-0000-000000000000}"/>
          </ac:spMkLst>
        </pc:spChg>
        <pc:spChg chg="mod">
          <ac:chgData name="E Moore (Brannel - Staff)" userId="2aced0bf-92c2-4e04-92a1-945d8078b80e" providerId="ADAL" clId="{1DFAD464-F895-4950-A615-C6601301C290}" dt="2026-06-29T14:40:51.123" v="414" actId="1076"/>
          <ac:spMkLst>
            <pc:docMk/>
            <pc:sldMk cId="0" sldId="256"/>
            <ac:spMk id="5" creationId="{00000000-0000-0000-0000-000000000000}"/>
          </ac:spMkLst>
        </pc:spChg>
        <pc:spChg chg="del">
          <ac:chgData name="E Moore (Brannel - Staff)" userId="2aced0bf-92c2-4e04-92a1-945d8078b80e" providerId="ADAL" clId="{1DFAD464-F895-4950-A615-C6601301C290}" dt="2026-06-29T14:40:48.405" v="413" actId="478"/>
          <ac:spMkLst>
            <pc:docMk/>
            <pc:sldMk cId="0" sldId="256"/>
            <ac:spMk id="6" creationId="{00000000-0000-0000-0000-000000000000}"/>
          </ac:spMkLst>
        </pc:spChg>
      </pc:sldChg>
      <pc:sldChg chg="modSp">
        <pc:chgData name="E Moore (Brannel - Staff)" userId="2aced0bf-92c2-4e04-92a1-945d8078b80e" providerId="ADAL" clId="{1DFAD464-F895-4950-A615-C6601301C290}" dt="2026-06-29T14:34:38.357" v="222" actId="207"/>
        <pc:sldMkLst>
          <pc:docMk/>
          <pc:sldMk cId="0" sldId="258"/>
        </pc:sldMkLst>
        <pc:spChg chg="mod">
          <ac:chgData name="E Moore (Brannel - Staff)" userId="2aced0bf-92c2-4e04-92a1-945d8078b80e" providerId="ADAL" clId="{1DFAD464-F895-4950-A615-C6601301C290}" dt="2026-06-29T14:34:34.256" v="220" actId="207"/>
          <ac:spMkLst>
            <pc:docMk/>
            <pc:sldMk cId="0" sldId="258"/>
            <ac:spMk id="8" creationId="{00000000-0000-0000-0000-000000000000}"/>
          </ac:spMkLst>
        </pc:spChg>
        <pc:spChg chg="mod">
          <ac:chgData name="E Moore (Brannel - Staff)" userId="2aced0bf-92c2-4e04-92a1-945d8078b80e" providerId="ADAL" clId="{1DFAD464-F895-4950-A615-C6601301C290}" dt="2026-06-29T14:34:36.269" v="221" actId="207"/>
          <ac:spMkLst>
            <pc:docMk/>
            <pc:sldMk cId="0" sldId="258"/>
            <ac:spMk id="9" creationId="{00000000-0000-0000-0000-000000000000}"/>
          </ac:spMkLst>
        </pc:spChg>
        <pc:spChg chg="mod">
          <ac:chgData name="E Moore (Brannel - Staff)" userId="2aced0bf-92c2-4e04-92a1-945d8078b80e" providerId="ADAL" clId="{1DFAD464-F895-4950-A615-C6601301C290}" dt="2026-06-29T14:34:38.357" v="222" actId="207"/>
          <ac:spMkLst>
            <pc:docMk/>
            <pc:sldMk cId="0" sldId="258"/>
            <ac:spMk id="10" creationId="{00000000-0000-0000-0000-000000000000}"/>
          </ac:spMkLst>
        </pc:spChg>
      </pc:sldChg>
      <pc:sldChg chg="modSp mod">
        <pc:chgData name="E Moore (Brannel - Staff)" userId="2aced0bf-92c2-4e04-92a1-945d8078b80e" providerId="ADAL" clId="{1DFAD464-F895-4950-A615-C6601301C290}" dt="2026-06-29T14:34:44.677" v="224" actId="207"/>
        <pc:sldMkLst>
          <pc:docMk/>
          <pc:sldMk cId="0" sldId="259"/>
        </pc:sldMkLst>
        <pc:spChg chg="mod">
          <ac:chgData name="E Moore (Brannel - Staff)" userId="2aced0bf-92c2-4e04-92a1-945d8078b80e" providerId="ADAL" clId="{1DFAD464-F895-4950-A615-C6601301C290}" dt="2026-06-29T14:34:42.253" v="223" actId="207"/>
          <ac:spMkLst>
            <pc:docMk/>
            <pc:sldMk cId="0" sldId="259"/>
            <ac:spMk id="4" creationId="{00000000-0000-0000-0000-000000000000}"/>
          </ac:spMkLst>
        </pc:spChg>
        <pc:spChg chg="mod">
          <ac:chgData name="E Moore (Brannel - Staff)" userId="2aced0bf-92c2-4e04-92a1-945d8078b80e" providerId="ADAL" clId="{1DFAD464-F895-4950-A615-C6601301C290}" dt="2026-06-29T14:34:44.677" v="224" actId="207"/>
          <ac:spMkLst>
            <pc:docMk/>
            <pc:sldMk cId="0" sldId="259"/>
            <ac:spMk id="7" creationId="{00000000-0000-0000-0000-000000000000}"/>
          </ac:spMkLst>
        </pc:spChg>
      </pc:sldChg>
      <pc:sldChg chg="modSp modAnim">
        <pc:chgData name="E Moore (Brannel - Staff)" userId="2aced0bf-92c2-4e04-92a1-945d8078b80e" providerId="ADAL" clId="{1DFAD464-F895-4950-A615-C6601301C290}" dt="2026-06-29T14:35:21.976" v="232" actId="20577"/>
        <pc:sldMkLst>
          <pc:docMk/>
          <pc:sldMk cId="0" sldId="263"/>
        </pc:sldMkLst>
        <pc:spChg chg="mod">
          <ac:chgData name="E Moore (Brannel - Staff)" userId="2aced0bf-92c2-4e04-92a1-945d8078b80e" providerId="ADAL" clId="{1DFAD464-F895-4950-A615-C6601301C290}" dt="2026-06-29T14:35:21.976" v="232" actId="20577"/>
          <ac:spMkLst>
            <pc:docMk/>
            <pc:sldMk cId="0" sldId="263"/>
            <ac:spMk id="3" creationId="{00000000-0000-0000-0000-000000000000}"/>
          </ac:spMkLst>
        </pc:spChg>
      </pc:sldChg>
      <pc:sldChg chg="addSp modSp mod modAnim">
        <pc:chgData name="E Moore (Brannel - Staff)" userId="2aced0bf-92c2-4e04-92a1-945d8078b80e" providerId="ADAL" clId="{1DFAD464-F895-4950-A615-C6601301C290}" dt="2026-06-29T14:39:56.263" v="411"/>
        <pc:sldMkLst>
          <pc:docMk/>
          <pc:sldMk cId="0" sldId="264"/>
        </pc:sldMkLst>
        <pc:spChg chg="mod">
          <ac:chgData name="E Moore (Brannel - Staff)" userId="2aced0bf-92c2-4e04-92a1-945d8078b80e" providerId="ADAL" clId="{1DFAD464-F895-4950-A615-C6601301C290}" dt="2026-06-29T14:39:47.316" v="409" actId="20577"/>
          <ac:spMkLst>
            <pc:docMk/>
            <pc:sldMk cId="0" sldId="264"/>
            <ac:spMk id="5" creationId="{00000000-0000-0000-0000-000000000000}"/>
          </ac:spMkLst>
        </pc:spChg>
        <pc:spChg chg="add mod">
          <ac:chgData name="E Moore (Brannel - Staff)" userId="2aced0bf-92c2-4e04-92a1-945d8078b80e" providerId="ADAL" clId="{1DFAD464-F895-4950-A615-C6601301C290}" dt="2026-06-29T14:39:50.282" v="410" actId="1076"/>
          <ac:spMkLst>
            <pc:docMk/>
            <pc:sldMk cId="0" sldId="264"/>
            <ac:spMk id="8" creationId="{66D41D0F-0E8A-8580-E009-C3C2817570AD}"/>
          </ac:spMkLst>
        </pc:spChg>
        <pc:grpChg chg="mod">
          <ac:chgData name="E Moore (Brannel - Staff)" userId="2aced0bf-92c2-4e04-92a1-945d8078b80e" providerId="ADAL" clId="{1DFAD464-F895-4950-A615-C6601301C290}" dt="2026-06-29T14:37:48.979" v="373" actId="14100"/>
          <ac:grpSpMkLst>
            <pc:docMk/>
            <pc:sldMk cId="0" sldId="264"/>
            <ac:grpSpMk id="4" creationId="{00000000-0000-0000-0000-000000000000}"/>
          </ac:grpSpMkLst>
        </pc:grpChg>
      </pc:sldChg>
      <pc:sldChg chg="modSp mod">
        <pc:chgData name="E Moore (Brannel - Staff)" userId="2aced0bf-92c2-4e04-92a1-945d8078b80e" providerId="ADAL" clId="{1DFAD464-F895-4950-A615-C6601301C290}" dt="2026-06-29T14:38:20.725" v="395" actId="207"/>
        <pc:sldMkLst>
          <pc:docMk/>
          <pc:sldMk cId="0" sldId="265"/>
        </pc:sldMkLst>
        <pc:spChg chg="mod">
          <ac:chgData name="E Moore (Brannel - Staff)" userId="2aced0bf-92c2-4e04-92a1-945d8078b80e" providerId="ADAL" clId="{1DFAD464-F895-4950-A615-C6601301C290}" dt="2026-06-29T14:38:20.725" v="395" actId="207"/>
          <ac:spMkLst>
            <pc:docMk/>
            <pc:sldMk cId="0" sldId="265"/>
            <ac:spMk id="7" creationId="{00000000-0000-0000-0000-000000000000}"/>
          </ac:spMkLst>
        </pc:spChg>
      </pc:sldChg>
      <pc:sldChg chg="modSp mod">
        <pc:chgData name="E Moore (Brannel - Staff)" userId="2aced0bf-92c2-4e04-92a1-945d8078b80e" providerId="ADAL" clId="{1DFAD464-F895-4950-A615-C6601301C290}" dt="2026-06-29T14:38:28.700" v="396" actId="207"/>
        <pc:sldMkLst>
          <pc:docMk/>
          <pc:sldMk cId="1244223361" sldId="266"/>
        </pc:sldMkLst>
        <pc:spChg chg="mod">
          <ac:chgData name="E Moore (Brannel - Staff)" userId="2aced0bf-92c2-4e04-92a1-945d8078b80e" providerId="ADAL" clId="{1DFAD464-F895-4950-A615-C6601301C290}" dt="2026-06-29T14:38:28.700" v="396" actId="207"/>
          <ac:spMkLst>
            <pc:docMk/>
            <pc:sldMk cId="1244223361" sldId="266"/>
            <ac:spMk id="20" creationId="{F2E1FDC9-2DAC-3FAD-264F-FDF6A5A7D61C}"/>
          </ac:spMkLst>
        </pc:spChg>
      </pc:sldChg>
      <pc:sldChg chg="modSp mod">
        <pc:chgData name="E Moore (Brannel - Staff)" userId="2aced0bf-92c2-4e04-92a1-945d8078b80e" providerId="ADAL" clId="{1DFAD464-F895-4950-A615-C6601301C290}" dt="2026-06-29T14:38:31.699" v="397" actId="207"/>
        <pc:sldMkLst>
          <pc:docMk/>
          <pc:sldMk cId="490083646" sldId="267"/>
        </pc:sldMkLst>
        <pc:spChg chg="mod">
          <ac:chgData name="E Moore (Brannel - Staff)" userId="2aced0bf-92c2-4e04-92a1-945d8078b80e" providerId="ADAL" clId="{1DFAD464-F895-4950-A615-C6601301C290}" dt="2026-06-29T14:38:31.699" v="397" actId="207"/>
          <ac:spMkLst>
            <pc:docMk/>
            <pc:sldMk cId="490083646" sldId="267"/>
            <ac:spMk id="20" creationId="{374F70E3-5A2D-7150-F05A-AB8E16B16A6B}"/>
          </ac:spMkLst>
        </pc:spChg>
      </pc:sldChg>
      <pc:sldChg chg="modSp mod">
        <pc:chgData name="E Moore (Brannel - Staff)" userId="2aced0bf-92c2-4e04-92a1-945d8078b80e" providerId="ADAL" clId="{1DFAD464-F895-4950-A615-C6601301C290}" dt="2026-06-29T14:38:34.781" v="398" actId="207"/>
        <pc:sldMkLst>
          <pc:docMk/>
          <pc:sldMk cId="70053738" sldId="268"/>
        </pc:sldMkLst>
        <pc:spChg chg="mod">
          <ac:chgData name="E Moore (Brannel - Staff)" userId="2aced0bf-92c2-4e04-92a1-945d8078b80e" providerId="ADAL" clId="{1DFAD464-F895-4950-A615-C6601301C290}" dt="2026-06-29T14:38:34.781" v="398" actId="207"/>
          <ac:spMkLst>
            <pc:docMk/>
            <pc:sldMk cId="70053738" sldId="268"/>
            <ac:spMk id="20" creationId="{6549CD84-A383-B6F7-0CA2-B18AF7778409}"/>
          </ac:spMkLst>
        </pc:spChg>
      </pc:sldChg>
      <pc:sldChg chg="modSp mod">
        <pc:chgData name="E Moore (Brannel - Staff)" userId="2aced0bf-92c2-4e04-92a1-945d8078b80e" providerId="ADAL" clId="{1DFAD464-F895-4950-A615-C6601301C290}" dt="2026-06-29T14:28:28.624" v="4" actId="732"/>
        <pc:sldMkLst>
          <pc:docMk/>
          <pc:sldMk cId="1057244234" sldId="269"/>
        </pc:sldMkLst>
        <pc:picChg chg="mod modCrop">
          <ac:chgData name="E Moore (Brannel - Staff)" userId="2aced0bf-92c2-4e04-92a1-945d8078b80e" providerId="ADAL" clId="{1DFAD464-F895-4950-A615-C6601301C290}" dt="2026-06-29T14:28:28.624" v="4" actId="732"/>
          <ac:picMkLst>
            <pc:docMk/>
            <pc:sldMk cId="1057244234" sldId="269"/>
            <ac:picMk id="4" creationId="{7EC8232A-9F3D-7E1D-DF65-2C8F7C5B9E7D}"/>
          </ac:picMkLst>
        </pc:picChg>
      </pc:sldChg>
      <pc:sldChg chg="modSp mod">
        <pc:chgData name="E Moore (Brannel - Staff)" userId="2aced0bf-92c2-4e04-92a1-945d8078b80e" providerId="ADAL" clId="{1DFAD464-F895-4950-A615-C6601301C290}" dt="2026-06-29T14:40:21.290" v="412" actId="1076"/>
        <pc:sldMkLst>
          <pc:docMk/>
          <pc:sldMk cId="3032659026" sldId="270"/>
        </pc:sldMkLst>
        <pc:spChg chg="mod">
          <ac:chgData name="E Moore (Brannel - Staff)" userId="2aced0bf-92c2-4e04-92a1-945d8078b80e" providerId="ADAL" clId="{1DFAD464-F895-4950-A615-C6601301C290}" dt="2026-06-29T14:28:03.144" v="3" actId="1076"/>
          <ac:spMkLst>
            <pc:docMk/>
            <pc:sldMk cId="3032659026" sldId="270"/>
            <ac:spMk id="2" creationId="{4703D8D0-EA40-D24E-6C22-6E2ECEB45560}"/>
          </ac:spMkLst>
        </pc:spChg>
        <pc:spChg chg="mod">
          <ac:chgData name="E Moore (Brannel - Staff)" userId="2aced0bf-92c2-4e04-92a1-945d8078b80e" providerId="ADAL" clId="{1DFAD464-F895-4950-A615-C6601301C290}" dt="2026-06-29T14:40:21.290" v="412" actId="1076"/>
          <ac:spMkLst>
            <pc:docMk/>
            <pc:sldMk cId="3032659026" sldId="270"/>
            <ac:spMk id="3" creationId="{8482C75F-76B2-1BE7-C086-2F427D6410EA}"/>
          </ac:spMkLst>
        </pc:spChg>
        <pc:spChg chg="mod">
          <ac:chgData name="E Moore (Brannel - Staff)" userId="2aced0bf-92c2-4e04-92a1-945d8078b80e" providerId="ADAL" clId="{1DFAD464-F895-4950-A615-C6601301C290}" dt="2026-06-29T14:27:59.063" v="1" actId="20577"/>
          <ac:spMkLst>
            <pc:docMk/>
            <pc:sldMk cId="3032659026" sldId="270"/>
            <ac:spMk id="5" creationId="{335D2FCB-2A60-8189-972B-31AE7C16CA31}"/>
          </ac:spMkLst>
        </pc:spChg>
        <pc:spChg chg="mod">
          <ac:chgData name="E Moore (Brannel - Staff)" userId="2aced0bf-92c2-4e04-92a1-945d8078b80e" providerId="ADAL" clId="{1DFAD464-F895-4950-A615-C6601301C290}" dt="2026-06-29T14:28:01.373" v="2" actId="1076"/>
          <ac:spMkLst>
            <pc:docMk/>
            <pc:sldMk cId="3032659026" sldId="270"/>
            <ac:spMk id="6" creationId="{52AFB6F5-0AD3-5900-C13A-094B009C5D15}"/>
          </ac:spMkLst>
        </pc:spChg>
      </pc:sldChg>
      <pc:sldChg chg="addSp delSp modSp mod">
        <pc:chgData name="E Moore (Brannel - Staff)" userId="2aced0bf-92c2-4e04-92a1-945d8078b80e" providerId="ADAL" clId="{1DFAD464-F895-4950-A615-C6601301C290}" dt="2026-06-29T14:38:52.011" v="401" actId="1076"/>
        <pc:sldMkLst>
          <pc:docMk/>
          <pc:sldMk cId="1208107619" sldId="271"/>
        </pc:sldMkLst>
        <pc:spChg chg="del">
          <ac:chgData name="E Moore (Brannel - Staff)" userId="2aced0bf-92c2-4e04-92a1-945d8078b80e" providerId="ADAL" clId="{1DFAD464-F895-4950-A615-C6601301C290}" dt="2026-06-29T14:29:07.465" v="5" actId="478"/>
          <ac:spMkLst>
            <pc:docMk/>
            <pc:sldMk cId="1208107619" sldId="271"/>
            <ac:spMk id="2" creationId="{9DBCCA8C-7845-A96A-B7EC-A78B680A698A}"/>
          </ac:spMkLst>
        </pc:spChg>
        <pc:spChg chg="mod">
          <ac:chgData name="E Moore (Brannel - Staff)" userId="2aced0bf-92c2-4e04-92a1-945d8078b80e" providerId="ADAL" clId="{1DFAD464-F895-4950-A615-C6601301C290}" dt="2026-06-29T14:38:52.011" v="401" actId="1076"/>
          <ac:spMkLst>
            <pc:docMk/>
            <pc:sldMk cId="1208107619" sldId="271"/>
            <ac:spMk id="3" creationId="{3D401991-AA7B-D6CC-D426-6608FA4D0058}"/>
          </ac:spMkLst>
        </pc:spChg>
        <pc:spChg chg="mod">
          <ac:chgData name="E Moore (Brannel - Staff)" userId="2aced0bf-92c2-4e04-92a1-945d8078b80e" providerId="ADAL" clId="{1DFAD464-F895-4950-A615-C6601301C290}" dt="2026-06-29T14:30:05.004" v="16" actId="1076"/>
          <ac:spMkLst>
            <pc:docMk/>
            <pc:sldMk cId="1208107619" sldId="271"/>
            <ac:spMk id="5" creationId="{82FEE9BC-A54B-646F-7AE2-BF04F1EB9BC8}"/>
          </ac:spMkLst>
        </pc:spChg>
        <pc:spChg chg="del">
          <ac:chgData name="E Moore (Brannel - Staff)" userId="2aced0bf-92c2-4e04-92a1-945d8078b80e" providerId="ADAL" clId="{1DFAD464-F895-4950-A615-C6601301C290}" dt="2026-06-29T14:30:02.582" v="15" actId="478"/>
          <ac:spMkLst>
            <pc:docMk/>
            <pc:sldMk cId="1208107619" sldId="271"/>
            <ac:spMk id="6" creationId="{26EF0AF4-AD9F-28EE-D2CD-5F9C5BCB0C1F}"/>
          </ac:spMkLst>
        </pc:spChg>
        <pc:picChg chg="add mod modCrop">
          <ac:chgData name="E Moore (Brannel - Staff)" userId="2aced0bf-92c2-4e04-92a1-945d8078b80e" providerId="ADAL" clId="{1DFAD464-F895-4950-A615-C6601301C290}" dt="2026-06-29T14:29:55.581" v="13" actId="1076"/>
          <ac:picMkLst>
            <pc:docMk/>
            <pc:sldMk cId="1208107619" sldId="271"/>
            <ac:picMk id="8" creationId="{C655D83A-5CFF-A4BB-6445-7FAD64C6EFD1}"/>
          </ac:picMkLst>
        </pc:picChg>
      </pc:sldChg>
      <pc:sldChg chg="addSp delSp modSp mod">
        <pc:chgData name="E Moore (Brannel - Staff)" userId="2aced0bf-92c2-4e04-92a1-945d8078b80e" providerId="ADAL" clId="{1DFAD464-F895-4950-A615-C6601301C290}" dt="2026-06-29T14:38:49.234" v="400" actId="1076"/>
        <pc:sldMkLst>
          <pc:docMk/>
          <pc:sldMk cId="554823724" sldId="272"/>
        </pc:sldMkLst>
        <pc:spChg chg="del">
          <ac:chgData name="E Moore (Brannel - Staff)" userId="2aced0bf-92c2-4e04-92a1-945d8078b80e" providerId="ADAL" clId="{1DFAD464-F895-4950-A615-C6601301C290}" dt="2026-06-29T14:31:47.296" v="85" actId="478"/>
          <ac:spMkLst>
            <pc:docMk/>
            <pc:sldMk cId="554823724" sldId="272"/>
            <ac:spMk id="2" creationId="{22F09036-3E24-E82E-D8CE-AFF4605D7896}"/>
          </ac:spMkLst>
        </pc:spChg>
        <pc:spChg chg="mod">
          <ac:chgData name="E Moore (Brannel - Staff)" userId="2aced0bf-92c2-4e04-92a1-945d8078b80e" providerId="ADAL" clId="{1DFAD464-F895-4950-A615-C6601301C290}" dt="2026-06-29T14:38:49.234" v="400" actId="1076"/>
          <ac:spMkLst>
            <pc:docMk/>
            <pc:sldMk cId="554823724" sldId="272"/>
            <ac:spMk id="3" creationId="{FA87A2D1-E0D2-A18D-C2D5-1DCF03BA1753}"/>
          </ac:spMkLst>
        </pc:spChg>
        <pc:spChg chg="mod">
          <ac:chgData name="E Moore (Brannel - Staff)" userId="2aced0bf-92c2-4e04-92a1-945d8078b80e" providerId="ADAL" clId="{1DFAD464-F895-4950-A615-C6601301C290}" dt="2026-06-29T14:31:19.012" v="84" actId="1076"/>
          <ac:spMkLst>
            <pc:docMk/>
            <pc:sldMk cId="554823724" sldId="272"/>
            <ac:spMk id="5" creationId="{34DF4FA4-0415-42C9-79E4-5ECBE07B1F31}"/>
          </ac:spMkLst>
        </pc:spChg>
        <pc:spChg chg="del">
          <ac:chgData name="E Moore (Brannel - Staff)" userId="2aced0bf-92c2-4e04-92a1-945d8078b80e" providerId="ADAL" clId="{1DFAD464-F895-4950-A615-C6601301C290}" dt="2026-06-29T14:31:16.054" v="83" actId="478"/>
          <ac:spMkLst>
            <pc:docMk/>
            <pc:sldMk cId="554823724" sldId="272"/>
            <ac:spMk id="6" creationId="{B352460A-ABAE-41B6-0F54-BBA2880D79D6}"/>
          </ac:spMkLst>
        </pc:spChg>
        <pc:picChg chg="add mod modCrop">
          <ac:chgData name="E Moore (Brannel - Staff)" userId="2aced0bf-92c2-4e04-92a1-945d8078b80e" providerId="ADAL" clId="{1DFAD464-F895-4950-A615-C6601301C290}" dt="2026-06-29T14:32:04.980" v="91" actId="1076"/>
          <ac:picMkLst>
            <pc:docMk/>
            <pc:sldMk cId="554823724" sldId="272"/>
            <ac:picMk id="8" creationId="{4AE14D2D-6850-1D6F-5925-BA9F72CF21EB}"/>
          </ac:picMkLst>
        </pc:picChg>
      </pc:sldChg>
      <pc:sldChg chg="addSp delSp modSp mod">
        <pc:chgData name="E Moore (Brannel - Staff)" userId="2aced0bf-92c2-4e04-92a1-945d8078b80e" providerId="ADAL" clId="{1DFAD464-F895-4950-A615-C6601301C290}" dt="2026-06-29T14:38:46.307" v="399" actId="1076"/>
        <pc:sldMkLst>
          <pc:docMk/>
          <pc:sldMk cId="4031704209" sldId="273"/>
        </pc:sldMkLst>
        <pc:spChg chg="del">
          <ac:chgData name="E Moore (Brannel - Staff)" userId="2aced0bf-92c2-4e04-92a1-945d8078b80e" providerId="ADAL" clId="{1DFAD464-F895-4950-A615-C6601301C290}" dt="2026-06-29T14:33:13.752" v="149" actId="478"/>
          <ac:spMkLst>
            <pc:docMk/>
            <pc:sldMk cId="4031704209" sldId="273"/>
            <ac:spMk id="2" creationId="{0798CA9D-E829-341C-39A2-B5D4269533EB}"/>
          </ac:spMkLst>
        </pc:spChg>
        <pc:spChg chg="mod">
          <ac:chgData name="E Moore (Brannel - Staff)" userId="2aced0bf-92c2-4e04-92a1-945d8078b80e" providerId="ADAL" clId="{1DFAD464-F895-4950-A615-C6601301C290}" dt="2026-06-29T14:38:46.307" v="399" actId="1076"/>
          <ac:spMkLst>
            <pc:docMk/>
            <pc:sldMk cId="4031704209" sldId="273"/>
            <ac:spMk id="3" creationId="{E640F9F3-F6D5-B792-6FC5-54644E6DD3A0}"/>
          </ac:spMkLst>
        </pc:spChg>
        <pc:spChg chg="mod">
          <ac:chgData name="E Moore (Brannel - Staff)" userId="2aced0bf-92c2-4e04-92a1-945d8078b80e" providerId="ADAL" clId="{1DFAD464-F895-4950-A615-C6601301C290}" dt="2026-06-29T14:33:41.756" v="159" actId="1076"/>
          <ac:spMkLst>
            <pc:docMk/>
            <pc:sldMk cId="4031704209" sldId="273"/>
            <ac:spMk id="5" creationId="{323B3027-B63E-AAF6-A205-17F7FAFF540A}"/>
          </ac:spMkLst>
        </pc:spChg>
        <pc:spChg chg="del">
          <ac:chgData name="E Moore (Brannel - Staff)" userId="2aced0bf-92c2-4e04-92a1-945d8078b80e" providerId="ADAL" clId="{1DFAD464-F895-4950-A615-C6601301C290}" dt="2026-06-29T14:33:17.151" v="150" actId="478"/>
          <ac:spMkLst>
            <pc:docMk/>
            <pc:sldMk cId="4031704209" sldId="273"/>
            <ac:spMk id="6" creationId="{895B05A8-A9AC-F36E-35C9-0A5B9CC0DBEB}"/>
          </ac:spMkLst>
        </pc:spChg>
        <pc:picChg chg="add mod modCrop">
          <ac:chgData name="E Moore (Brannel - Staff)" userId="2aced0bf-92c2-4e04-92a1-945d8078b80e" providerId="ADAL" clId="{1DFAD464-F895-4950-A615-C6601301C290}" dt="2026-06-29T14:33:44.581" v="161" actId="1076"/>
          <ac:picMkLst>
            <pc:docMk/>
            <pc:sldMk cId="4031704209" sldId="273"/>
            <ac:picMk id="8" creationId="{23E42339-462C-B6BD-4098-8DA5825DCF6D}"/>
          </ac:picMkLst>
        </pc:picChg>
      </pc:sldChg>
      <pc:sldChg chg="del">
        <pc:chgData name="E Moore (Brannel - Staff)" userId="2aced0bf-92c2-4e04-92a1-945d8078b80e" providerId="ADAL" clId="{1DFAD464-F895-4950-A615-C6601301C290}" dt="2026-06-29T14:31:12.280" v="82" actId="47"/>
        <pc:sldMkLst>
          <pc:docMk/>
          <pc:sldMk cId="2324978348" sldId="274"/>
        </pc:sldMkLst>
      </pc:sldChg>
      <pc:sldChg chg="del">
        <pc:chgData name="E Moore (Brannel - Staff)" userId="2aced0bf-92c2-4e04-92a1-945d8078b80e" providerId="ADAL" clId="{1DFAD464-F895-4950-A615-C6601301C290}" dt="2026-06-29T14:32:53.116" v="148" actId="47"/>
        <pc:sldMkLst>
          <pc:docMk/>
          <pc:sldMk cId="1152442406" sldId="275"/>
        </pc:sldMkLst>
      </pc:sldChg>
      <pc:sldChg chg="del">
        <pc:chgData name="E Moore (Brannel - Staff)" userId="2aced0bf-92c2-4e04-92a1-945d8078b80e" providerId="ADAL" clId="{1DFAD464-F895-4950-A615-C6601301C290}" dt="2026-06-29T14:34:23.750" v="219" actId="47"/>
        <pc:sldMkLst>
          <pc:docMk/>
          <pc:sldMk cId="3053572548" sldId="276"/>
        </pc:sldMkLst>
      </pc:sldChg>
      <pc:sldChg chg="modSp mod">
        <pc:chgData name="E Moore (Brannel - Staff)" userId="2aced0bf-92c2-4e04-92a1-945d8078b80e" providerId="ADAL" clId="{1DFAD464-F895-4950-A615-C6601301C290}" dt="2026-06-29T14:38:15.102" v="394" actId="122"/>
        <pc:sldMkLst>
          <pc:docMk/>
          <pc:sldMk cId="3119639223" sldId="277"/>
        </pc:sldMkLst>
        <pc:spChg chg="mod">
          <ac:chgData name="E Moore (Brannel - Staff)" userId="2aced0bf-92c2-4e04-92a1-945d8078b80e" providerId="ADAL" clId="{1DFAD464-F895-4950-A615-C6601301C290}" dt="2026-06-29T14:38:15.102" v="394" actId="122"/>
          <ac:spMkLst>
            <pc:docMk/>
            <pc:sldMk cId="3119639223" sldId="277"/>
            <ac:spMk id="5" creationId="{2676F009-B741-0DD6-45D2-E056FF241104}"/>
          </ac:spMkLst>
        </pc:spChg>
      </pc:sldChg>
      <pc:sldChg chg="modSp add mod ord modAnim">
        <pc:chgData name="E Moore (Brannel - Staff)" userId="2aced0bf-92c2-4e04-92a1-945d8078b80e" providerId="ADAL" clId="{1DFAD464-F895-4950-A615-C6601301C290}" dt="2026-06-29T14:31:06.878" v="81"/>
        <pc:sldMkLst>
          <pc:docMk/>
          <pc:sldMk cId="2947289084" sldId="278"/>
        </pc:sldMkLst>
        <pc:spChg chg="mod">
          <ac:chgData name="E Moore (Brannel - Staff)" userId="2aced0bf-92c2-4e04-92a1-945d8078b80e" providerId="ADAL" clId="{1DFAD464-F895-4950-A615-C6601301C290}" dt="2026-06-29T14:30:22.133" v="32" actId="20577"/>
          <ac:spMkLst>
            <pc:docMk/>
            <pc:sldMk cId="2947289084" sldId="278"/>
            <ac:spMk id="7" creationId="{07E7BD42-DAAA-9278-078D-9DA1FB090753}"/>
          </ac:spMkLst>
        </pc:spChg>
        <pc:spChg chg="mod">
          <ac:chgData name="E Moore (Brannel - Staff)" userId="2aced0bf-92c2-4e04-92a1-945d8078b80e" providerId="ADAL" clId="{1DFAD464-F895-4950-A615-C6601301C290}" dt="2026-06-29T14:31:02.757" v="80" actId="404"/>
          <ac:spMkLst>
            <pc:docMk/>
            <pc:sldMk cId="2947289084" sldId="278"/>
            <ac:spMk id="8" creationId="{E0B6BFA4-52AB-38D8-D34E-4A08B49733B7}"/>
          </ac:spMkLst>
        </pc:spChg>
      </pc:sldChg>
      <pc:sldChg chg="modSp add mod ord modAnim">
        <pc:chgData name="E Moore (Brannel - Staff)" userId="2aced0bf-92c2-4e04-92a1-945d8078b80e" providerId="ADAL" clId="{1DFAD464-F895-4950-A615-C6601301C290}" dt="2026-06-29T14:32:47.445" v="147" actId="20577"/>
        <pc:sldMkLst>
          <pc:docMk/>
          <pc:sldMk cId="4261139168" sldId="279"/>
        </pc:sldMkLst>
        <pc:spChg chg="mod">
          <ac:chgData name="E Moore (Brannel - Staff)" userId="2aced0bf-92c2-4e04-92a1-945d8078b80e" providerId="ADAL" clId="{1DFAD464-F895-4950-A615-C6601301C290}" dt="2026-06-29T14:32:22.541" v="112" actId="14100"/>
          <ac:spMkLst>
            <pc:docMk/>
            <pc:sldMk cId="4261139168" sldId="279"/>
            <ac:spMk id="7" creationId="{DAC1978E-A5FF-1161-8B91-9B0AAEE73FEE}"/>
          </ac:spMkLst>
        </pc:spChg>
        <pc:spChg chg="mod">
          <ac:chgData name="E Moore (Brannel - Staff)" userId="2aced0bf-92c2-4e04-92a1-945d8078b80e" providerId="ADAL" clId="{1DFAD464-F895-4950-A615-C6601301C290}" dt="2026-06-29T14:32:47.445" v="147" actId="20577"/>
          <ac:spMkLst>
            <pc:docMk/>
            <pc:sldMk cId="4261139168" sldId="279"/>
            <ac:spMk id="8" creationId="{FC6B8312-E328-482A-0F33-AF655960C938}"/>
          </ac:spMkLst>
        </pc:spChg>
      </pc:sldChg>
      <pc:sldChg chg="modSp add mod ord modAnim">
        <pc:chgData name="E Moore (Brannel - Staff)" userId="2aced0bf-92c2-4e04-92a1-945d8078b80e" providerId="ADAL" clId="{1DFAD464-F895-4950-A615-C6601301C290}" dt="2026-06-29T14:34:21.977" v="218" actId="313"/>
        <pc:sldMkLst>
          <pc:docMk/>
          <pc:sldMk cId="998097900" sldId="280"/>
        </pc:sldMkLst>
        <pc:spChg chg="mod">
          <ac:chgData name="E Moore (Brannel - Staff)" userId="2aced0bf-92c2-4e04-92a1-945d8078b80e" providerId="ADAL" clId="{1DFAD464-F895-4950-A615-C6601301C290}" dt="2026-06-29T14:34:02.206" v="186" actId="14100"/>
          <ac:spMkLst>
            <pc:docMk/>
            <pc:sldMk cId="998097900" sldId="280"/>
            <ac:spMk id="7" creationId="{BF54C543-16E1-C3FE-2F34-823C3C37C109}"/>
          </ac:spMkLst>
        </pc:spChg>
        <pc:spChg chg="mod">
          <ac:chgData name="E Moore (Brannel - Staff)" userId="2aced0bf-92c2-4e04-92a1-945d8078b80e" providerId="ADAL" clId="{1DFAD464-F895-4950-A615-C6601301C290}" dt="2026-06-29T14:34:21.977" v="218" actId="313"/>
          <ac:spMkLst>
            <pc:docMk/>
            <pc:sldMk cId="998097900" sldId="280"/>
            <ac:spMk id="8" creationId="{6C4CA1E5-E882-1B7F-6A23-4161D5681337}"/>
          </ac:spMkLst>
        </pc:spChg>
      </pc:sldChg>
    </pc:docChg>
  </pc:docChgLst>
  <pc:docChgLst>
    <pc:chgData name="N Read (Brannel - Staff)" userId="4e05a75f-4af8-41c0-99ba-f29235bdfc4c" providerId="ADAL" clId="{6288D65E-BE40-4A31-8C1C-4657ABE13D3E}"/>
    <pc:docChg chg="modSld">
      <pc:chgData name="N Read (Brannel - Staff)" userId="4e05a75f-4af8-41c0-99ba-f29235bdfc4c" providerId="ADAL" clId="{6288D65E-BE40-4A31-8C1C-4657ABE13D3E}" dt="2026-06-29T15:26:21.962" v="5"/>
      <pc:docMkLst>
        <pc:docMk/>
      </pc:docMkLst>
      <pc:sldChg chg="modAnim">
        <pc:chgData name="N Read (Brannel - Staff)" userId="4e05a75f-4af8-41c0-99ba-f29235bdfc4c" providerId="ADAL" clId="{6288D65E-BE40-4A31-8C1C-4657ABE13D3E}" dt="2026-06-29T15:26:21.962" v="5"/>
        <pc:sldMkLst>
          <pc:docMk/>
          <pc:sldMk cId="0" sldId="259"/>
        </pc:sldMkLst>
      </pc:sldChg>
      <pc:sldChg chg="modSp mod">
        <pc:chgData name="N Read (Brannel - Staff)" userId="4e05a75f-4af8-41c0-99ba-f29235bdfc4c" providerId="ADAL" clId="{6288D65E-BE40-4A31-8C1C-4657ABE13D3E}" dt="2026-06-29T15:06:08.190" v="0" actId="1076"/>
        <pc:sldMkLst>
          <pc:docMk/>
          <pc:sldMk cId="3119639223" sldId="277"/>
        </pc:sldMkLst>
        <pc:grpChg chg="mod">
          <ac:chgData name="N Read (Brannel - Staff)" userId="4e05a75f-4af8-41c0-99ba-f29235bdfc4c" providerId="ADAL" clId="{6288D65E-BE40-4A31-8C1C-4657ABE13D3E}" dt="2026-06-29T15:06:08.190" v="0" actId="1076"/>
          <ac:grpSpMkLst>
            <pc:docMk/>
            <pc:sldMk cId="3119639223" sldId="277"/>
            <ac:grpSpMk id="4" creationId="{B4CE7895-46D8-EEEA-79F3-BA39DEB75C26}"/>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DCB02-48E2-43B9-86E0-77633B6DE1B9}" type="datetimeFigureOut">
              <a:rPr lang="en-GB" smtClean="0"/>
              <a:t>29/06/2026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C60F3-DDBF-4A08-98E6-72DAA9736A62}" type="slidenum">
              <a:rPr lang="en-GB" smtClean="0"/>
              <a:t>‹#›</a:t>
            </a:fld>
            <a:endParaRPr lang="en-GB"/>
          </a:p>
        </p:txBody>
      </p:sp>
    </p:spTree>
    <p:extLst>
      <p:ext uri="{BB962C8B-B14F-4D97-AF65-F5344CB8AC3E}">
        <p14:creationId xmlns:p14="http://schemas.microsoft.com/office/powerpoint/2010/main" val="286568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EC60F3-DDBF-4A08-98E6-72DAA9736A62}" type="slidenum">
              <a:rPr lang="en-GB" smtClean="0"/>
              <a:t>16</a:t>
            </a:fld>
            <a:endParaRPr lang="en-GB"/>
          </a:p>
        </p:txBody>
      </p:sp>
    </p:spTree>
    <p:extLst>
      <p:ext uri="{BB962C8B-B14F-4D97-AF65-F5344CB8AC3E}">
        <p14:creationId xmlns:p14="http://schemas.microsoft.com/office/powerpoint/2010/main" val="382930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EC60F3-DDBF-4A08-98E6-72DAA9736A62}" type="slidenum">
              <a:rPr lang="en-GB" smtClean="0"/>
              <a:t>17</a:t>
            </a:fld>
            <a:endParaRPr lang="en-GB"/>
          </a:p>
        </p:txBody>
      </p:sp>
    </p:spTree>
    <p:extLst>
      <p:ext uri="{BB962C8B-B14F-4D97-AF65-F5344CB8AC3E}">
        <p14:creationId xmlns:p14="http://schemas.microsoft.com/office/powerpoint/2010/main" val="324679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sv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880F-5AE8-BAF7-3E71-8CDF0316FD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03D8D0-EA40-D24E-6C22-6E2ECEB45560}"/>
              </a:ext>
            </a:extLst>
          </p:cNvPr>
          <p:cNvSpPr/>
          <p:nvPr/>
        </p:nvSpPr>
        <p:spPr>
          <a:xfrm>
            <a:off x="-1143000" y="1574923"/>
            <a:ext cx="8741022" cy="6424651"/>
          </a:xfrm>
          <a:custGeom>
            <a:avLst/>
            <a:gdLst/>
            <a:ahLst/>
            <a:cxnLst/>
            <a:rect l="l" t="t" r="r" b="b"/>
            <a:pathLst>
              <a:path w="8741022" h="6424651">
                <a:moveTo>
                  <a:pt x="0" y="0"/>
                </a:moveTo>
                <a:lnTo>
                  <a:pt x="8741023" y="0"/>
                </a:lnTo>
                <a:lnTo>
                  <a:pt x="8741023" y="6424651"/>
                </a:lnTo>
                <a:lnTo>
                  <a:pt x="0" y="64246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Freeform 3">
            <a:extLst>
              <a:ext uri="{FF2B5EF4-FFF2-40B4-BE49-F238E27FC236}">
                <a16:creationId xmlns:a16="http://schemas.microsoft.com/office/drawing/2014/main" id="{8482C75F-76B2-1BE7-C086-2F427D6410EA}"/>
              </a:ext>
            </a:extLst>
          </p:cNvPr>
          <p:cNvSpPr/>
          <p:nvPr/>
        </p:nvSpPr>
        <p:spPr>
          <a:xfrm>
            <a:off x="7948505" y="266700"/>
            <a:ext cx="2722425" cy="1527045"/>
          </a:xfrm>
          <a:custGeom>
            <a:avLst/>
            <a:gdLst/>
            <a:ahLst/>
            <a:cxnLst/>
            <a:rect l="l" t="t" r="r" b="b"/>
            <a:pathLst>
              <a:path w="2722425" h="1527045">
                <a:moveTo>
                  <a:pt x="0" y="0"/>
                </a:moveTo>
                <a:lnTo>
                  <a:pt x="2722424" y="0"/>
                </a:lnTo>
                <a:lnTo>
                  <a:pt x="2722424" y="1527045"/>
                </a:lnTo>
                <a:lnTo>
                  <a:pt x="0" y="1527045"/>
                </a:lnTo>
                <a:lnTo>
                  <a:pt x="0" y="0"/>
                </a:lnTo>
                <a:close/>
              </a:path>
            </a:pathLst>
          </a:custGeom>
          <a:blipFill>
            <a:blip r:embed="rId3"/>
            <a:stretch>
              <a:fillRect/>
            </a:stretch>
          </a:blipFill>
        </p:spPr>
        <p:txBody>
          <a:bodyPr/>
          <a:lstStyle/>
          <a:p>
            <a:endParaRPr lang="en-GB"/>
          </a:p>
        </p:txBody>
      </p:sp>
      <p:sp>
        <p:nvSpPr>
          <p:cNvPr id="4" name="Freeform 4">
            <a:extLst>
              <a:ext uri="{FF2B5EF4-FFF2-40B4-BE49-F238E27FC236}">
                <a16:creationId xmlns:a16="http://schemas.microsoft.com/office/drawing/2014/main" id="{CF5F667D-7CC1-1581-5AA1-50186C3FB6C9}"/>
              </a:ext>
            </a:extLst>
          </p:cNvPr>
          <p:cNvSpPr/>
          <p:nvPr/>
        </p:nvSpPr>
        <p:spPr>
          <a:xfrm>
            <a:off x="0" y="8986826"/>
            <a:ext cx="5035575" cy="1075782"/>
          </a:xfrm>
          <a:custGeom>
            <a:avLst/>
            <a:gdLst/>
            <a:ahLst/>
            <a:cxnLst/>
            <a:rect l="l" t="t" r="r" b="b"/>
            <a:pathLst>
              <a:path w="5035575" h="1075782">
                <a:moveTo>
                  <a:pt x="0" y="0"/>
                </a:moveTo>
                <a:lnTo>
                  <a:pt x="5035575" y="0"/>
                </a:lnTo>
                <a:lnTo>
                  <a:pt x="5035575" y="1075782"/>
                </a:lnTo>
                <a:lnTo>
                  <a:pt x="0" y="1075782"/>
                </a:lnTo>
                <a:lnTo>
                  <a:pt x="0" y="0"/>
                </a:lnTo>
                <a:close/>
              </a:path>
            </a:pathLst>
          </a:custGeom>
          <a:blipFill>
            <a:blip r:embed="rId4"/>
            <a:stretch>
              <a:fillRect/>
            </a:stretch>
          </a:blipFill>
        </p:spPr>
        <p:txBody>
          <a:bodyPr/>
          <a:lstStyle/>
          <a:p>
            <a:endParaRPr lang="en-GB"/>
          </a:p>
        </p:txBody>
      </p:sp>
      <p:sp>
        <p:nvSpPr>
          <p:cNvPr id="5" name="TextBox 5">
            <a:extLst>
              <a:ext uri="{FF2B5EF4-FFF2-40B4-BE49-F238E27FC236}">
                <a16:creationId xmlns:a16="http://schemas.microsoft.com/office/drawing/2014/main" id="{335D2FCB-2A60-8189-972B-31AE7C16CA31}"/>
              </a:ext>
            </a:extLst>
          </p:cNvPr>
          <p:cNvSpPr txBox="1"/>
          <p:nvPr/>
        </p:nvSpPr>
        <p:spPr>
          <a:xfrm>
            <a:off x="8153400" y="2412141"/>
            <a:ext cx="9849603" cy="5132046"/>
          </a:xfrm>
          <a:prstGeom prst="rect">
            <a:avLst/>
          </a:prstGeom>
        </p:spPr>
        <p:txBody>
          <a:bodyPr wrap="square" lIns="0" tIns="0" rIns="0" bIns="0" rtlCol="0" anchor="t">
            <a:spAutoFit/>
          </a:bodyPr>
          <a:lstStyle/>
          <a:p>
            <a:pPr algn="just">
              <a:lnSpc>
                <a:spcPts val="13030"/>
              </a:lnSpc>
            </a:pPr>
            <a:r>
              <a:rPr lang="en-US" sz="15890" b="1">
                <a:solidFill>
                  <a:srgbClr val="C73F4A"/>
                </a:solidFill>
                <a:latin typeface="Agrandir Bold"/>
                <a:ea typeface="Agrandir Bold"/>
                <a:cs typeface="Agrandir Bold"/>
                <a:sym typeface="Agrandir Bold"/>
              </a:rPr>
              <a:t>Brannel Challenge Week</a:t>
            </a:r>
          </a:p>
        </p:txBody>
      </p:sp>
      <p:sp>
        <p:nvSpPr>
          <p:cNvPr id="6" name="TextBox 6">
            <a:extLst>
              <a:ext uri="{FF2B5EF4-FFF2-40B4-BE49-F238E27FC236}">
                <a16:creationId xmlns:a16="http://schemas.microsoft.com/office/drawing/2014/main" id="{52AFB6F5-0AD3-5900-C13A-094B009C5D15}"/>
              </a:ext>
            </a:extLst>
          </p:cNvPr>
          <p:cNvSpPr txBox="1"/>
          <p:nvPr/>
        </p:nvSpPr>
        <p:spPr>
          <a:xfrm>
            <a:off x="8153400" y="7266665"/>
            <a:ext cx="8151829" cy="1465818"/>
          </a:xfrm>
          <a:prstGeom prst="rect">
            <a:avLst/>
          </a:prstGeom>
        </p:spPr>
        <p:txBody>
          <a:bodyPr lIns="0" tIns="0" rIns="0" bIns="0" rtlCol="0" anchor="t">
            <a:spAutoFit/>
          </a:bodyPr>
          <a:lstStyle/>
          <a:p>
            <a:pPr algn="just">
              <a:lnSpc>
                <a:spcPts val="8789"/>
              </a:lnSpc>
            </a:pPr>
            <a:r>
              <a:rPr lang="en-US" sz="9450">
                <a:solidFill>
                  <a:srgbClr val="000000"/>
                </a:solidFill>
                <a:latin typeface="Agrandir"/>
                <a:ea typeface="Agrandir"/>
                <a:cs typeface="Agrandir"/>
                <a:sym typeface="Agrandir"/>
              </a:rPr>
              <a:t>July 2026</a:t>
            </a:r>
          </a:p>
        </p:txBody>
      </p:sp>
    </p:spTree>
    <p:extLst>
      <p:ext uri="{BB962C8B-B14F-4D97-AF65-F5344CB8AC3E}">
        <p14:creationId xmlns:p14="http://schemas.microsoft.com/office/powerpoint/2010/main" val="303265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p:cNvGrpSpPr/>
          <p:nvPr/>
        </p:nvGrpSpPr>
        <p:grpSpPr>
          <a:xfrm>
            <a:off x="3733378" y="-155712"/>
            <a:ext cx="10821245" cy="10999082"/>
            <a:chOff x="0" y="0"/>
            <a:chExt cx="2850040" cy="2896878"/>
          </a:xfrm>
        </p:grpSpPr>
        <p:sp>
          <p:nvSpPr>
            <p:cNvPr id="5" name="Freeform 5"/>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811117" y="1064411"/>
            <a:ext cx="6665766" cy="1070610"/>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Why London?</a:t>
            </a:r>
          </a:p>
        </p:txBody>
      </p:sp>
      <p:sp>
        <p:nvSpPr>
          <p:cNvPr id="8" name="TextBox 8"/>
          <p:cNvSpPr txBox="1"/>
          <p:nvPr/>
        </p:nvSpPr>
        <p:spPr>
          <a:xfrm>
            <a:off x="4339592" y="2433955"/>
            <a:ext cx="9608816" cy="6824345"/>
          </a:xfrm>
          <a:prstGeom prst="rect">
            <a:avLst/>
          </a:prstGeom>
        </p:spPr>
        <p:txBody>
          <a:bodyPr lIns="0" tIns="0" rIns="0" bIns="0" rtlCol="0" anchor="t">
            <a:spAutoFit/>
          </a:bodyPr>
          <a:lstStyle/>
          <a:p>
            <a:pPr algn="ctr">
              <a:lnSpc>
                <a:spcPts val="4479"/>
              </a:lnSpc>
            </a:pPr>
            <a:r>
              <a:rPr lang="en-US" sz="3199">
                <a:solidFill>
                  <a:srgbClr val="000000"/>
                </a:solidFill>
                <a:latin typeface="Agrandir"/>
                <a:ea typeface="Agrandir"/>
                <a:cs typeface="Agrandir"/>
                <a:sym typeface="Agrandir"/>
              </a:rPr>
              <a:t>Develop confidence and independence</a:t>
            </a:r>
          </a:p>
          <a:p>
            <a:pPr algn="ctr">
              <a:lnSpc>
                <a:spcPts val="4479"/>
              </a:lnSpc>
            </a:pPr>
            <a:endParaRPr lang="en-US" sz="3199">
              <a:solidFill>
                <a:srgbClr val="000000"/>
              </a:solidFill>
              <a:latin typeface="Agrandir"/>
              <a:ea typeface="Agrandir"/>
              <a:cs typeface="Agrandir"/>
              <a:sym typeface="Agrandir"/>
            </a:endParaRPr>
          </a:p>
          <a:p>
            <a:pPr algn="ctr">
              <a:lnSpc>
                <a:spcPts val="4479"/>
              </a:lnSpc>
            </a:pPr>
            <a:r>
              <a:rPr lang="en-US" sz="3199">
                <a:solidFill>
                  <a:srgbClr val="000000"/>
                </a:solidFill>
                <a:latin typeface="Agrandir"/>
                <a:ea typeface="Agrandir"/>
                <a:cs typeface="Agrandir"/>
                <a:sym typeface="Agrandir"/>
              </a:rPr>
              <a:t>Experience learning beyond the classroom</a:t>
            </a:r>
          </a:p>
          <a:p>
            <a:pPr algn="ctr">
              <a:lnSpc>
                <a:spcPts val="4479"/>
              </a:lnSpc>
            </a:pPr>
            <a:endParaRPr lang="en-US" sz="3199">
              <a:solidFill>
                <a:srgbClr val="000000"/>
              </a:solidFill>
              <a:latin typeface="Agrandir"/>
              <a:ea typeface="Agrandir"/>
              <a:cs typeface="Agrandir"/>
              <a:sym typeface="Agrandir"/>
            </a:endParaRPr>
          </a:p>
          <a:p>
            <a:pPr algn="ctr">
              <a:lnSpc>
                <a:spcPts val="4479"/>
              </a:lnSpc>
            </a:pPr>
            <a:r>
              <a:rPr lang="en-US" sz="3199">
                <a:solidFill>
                  <a:srgbClr val="000000"/>
                </a:solidFill>
                <a:latin typeface="Agrandir"/>
                <a:ea typeface="Agrandir"/>
                <a:cs typeface="Agrandir"/>
                <a:sym typeface="Agrandir"/>
              </a:rPr>
              <a:t>Explore world-famous museums and galleries</a:t>
            </a:r>
          </a:p>
          <a:p>
            <a:pPr algn="ctr">
              <a:lnSpc>
                <a:spcPts val="4479"/>
              </a:lnSpc>
            </a:pPr>
            <a:endParaRPr lang="en-US" sz="3199">
              <a:solidFill>
                <a:srgbClr val="000000"/>
              </a:solidFill>
              <a:latin typeface="Agrandir"/>
              <a:ea typeface="Agrandir"/>
              <a:cs typeface="Agrandir"/>
              <a:sym typeface="Agrandir"/>
            </a:endParaRPr>
          </a:p>
          <a:p>
            <a:pPr algn="ctr">
              <a:lnSpc>
                <a:spcPts val="4479"/>
              </a:lnSpc>
            </a:pPr>
            <a:r>
              <a:rPr lang="en-US" sz="3199">
                <a:solidFill>
                  <a:srgbClr val="000000"/>
                </a:solidFill>
                <a:latin typeface="Agrandir"/>
                <a:ea typeface="Agrandir"/>
                <a:cs typeface="Agrandir"/>
                <a:sym typeface="Agrandir"/>
              </a:rPr>
              <a:t>Experience Britain's capital city</a:t>
            </a:r>
          </a:p>
          <a:p>
            <a:pPr algn="ctr">
              <a:lnSpc>
                <a:spcPts val="4479"/>
              </a:lnSpc>
            </a:pPr>
            <a:endParaRPr lang="en-US" sz="3199">
              <a:solidFill>
                <a:srgbClr val="000000"/>
              </a:solidFill>
              <a:latin typeface="Agrandir"/>
              <a:ea typeface="Agrandir"/>
              <a:cs typeface="Agrandir"/>
              <a:sym typeface="Agrandir"/>
            </a:endParaRPr>
          </a:p>
          <a:p>
            <a:pPr algn="ctr">
              <a:lnSpc>
                <a:spcPts val="4479"/>
              </a:lnSpc>
            </a:pPr>
            <a:r>
              <a:rPr lang="en-US" sz="3199">
                <a:solidFill>
                  <a:srgbClr val="000000"/>
                </a:solidFill>
                <a:latin typeface="Agrandir"/>
                <a:ea typeface="Agrandir"/>
                <a:cs typeface="Agrandir"/>
                <a:sym typeface="Agrandir"/>
              </a:rPr>
              <a:t>Build friendships and create lasting memories</a:t>
            </a:r>
          </a:p>
          <a:p>
            <a:pPr algn="ctr">
              <a:lnSpc>
                <a:spcPts val="4479"/>
              </a:lnSpc>
            </a:pPr>
            <a:endParaRPr lang="en-US" sz="3199">
              <a:solidFill>
                <a:srgbClr val="000000"/>
              </a:solidFill>
              <a:latin typeface="Agrandir"/>
              <a:ea typeface="Agrandir"/>
              <a:cs typeface="Agrandir"/>
              <a:sym typeface="Agrandir"/>
            </a:endParaRPr>
          </a:p>
          <a:p>
            <a:pPr algn="ctr">
              <a:lnSpc>
                <a:spcPts val="4479"/>
              </a:lnSpc>
            </a:pPr>
            <a:r>
              <a:rPr lang="en-US" sz="3199">
                <a:solidFill>
                  <a:srgbClr val="000000"/>
                </a:solidFill>
                <a:latin typeface="Agrandir"/>
                <a:ea typeface="Agrandir"/>
                <a:cs typeface="Agrandir"/>
                <a:sym typeface="Agrandir"/>
              </a:rPr>
              <a:t>Inspire future aspirations</a:t>
            </a:r>
          </a:p>
          <a:p>
            <a:pPr algn="ctr">
              <a:lnSpc>
                <a:spcPts val="4479"/>
              </a:lnSpc>
            </a:pPr>
            <a:endParaRPr lang="en-US" sz="3199">
              <a:solidFill>
                <a:srgbClr val="000000"/>
              </a:solidFill>
              <a:latin typeface="Agrandir"/>
              <a:ea typeface="Agrandir"/>
              <a:cs typeface="Agrandir"/>
              <a:sym typeface="Agrand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74291" y="2052349"/>
            <a:ext cx="531930" cy="2836960"/>
          </a:xfrm>
          <a:custGeom>
            <a:avLst/>
            <a:gdLst/>
            <a:ahLst/>
            <a:cxnLst/>
            <a:rect l="l" t="t" r="r" b="b"/>
            <a:pathLst>
              <a:path w="531930" h="2836960">
                <a:moveTo>
                  <a:pt x="0" y="0"/>
                </a:moveTo>
                <a:lnTo>
                  <a:pt x="531930" y="0"/>
                </a:lnTo>
                <a:lnTo>
                  <a:pt x="531930" y="2836960"/>
                </a:lnTo>
                <a:lnTo>
                  <a:pt x="0" y="28369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Freeform 3"/>
          <p:cNvSpPr/>
          <p:nvPr/>
        </p:nvSpPr>
        <p:spPr>
          <a:xfrm rot="-5400000">
            <a:off x="8878035" y="2052349"/>
            <a:ext cx="531930" cy="2836960"/>
          </a:xfrm>
          <a:custGeom>
            <a:avLst/>
            <a:gdLst/>
            <a:ahLst/>
            <a:cxnLst/>
            <a:rect l="l" t="t" r="r" b="b"/>
            <a:pathLst>
              <a:path w="531930" h="2836960">
                <a:moveTo>
                  <a:pt x="0" y="0"/>
                </a:moveTo>
                <a:lnTo>
                  <a:pt x="531930" y="0"/>
                </a:lnTo>
                <a:lnTo>
                  <a:pt x="531930" y="2836960"/>
                </a:lnTo>
                <a:lnTo>
                  <a:pt x="0" y="28369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4" name="Freeform 4"/>
          <p:cNvSpPr/>
          <p:nvPr/>
        </p:nvSpPr>
        <p:spPr>
          <a:xfrm rot="-5400000">
            <a:off x="14181779" y="2052349"/>
            <a:ext cx="531930" cy="2836960"/>
          </a:xfrm>
          <a:custGeom>
            <a:avLst/>
            <a:gdLst/>
            <a:ahLst/>
            <a:cxnLst/>
            <a:rect l="l" t="t" r="r" b="b"/>
            <a:pathLst>
              <a:path w="531930" h="2836960">
                <a:moveTo>
                  <a:pt x="0" y="0"/>
                </a:moveTo>
                <a:lnTo>
                  <a:pt x="531930" y="0"/>
                </a:lnTo>
                <a:lnTo>
                  <a:pt x="531930" y="2836960"/>
                </a:lnTo>
                <a:lnTo>
                  <a:pt x="0" y="28369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5" name="Freeform 5"/>
          <p:cNvSpPr/>
          <p:nvPr/>
        </p:nvSpPr>
        <p:spPr>
          <a:xfrm>
            <a:off x="100298" y="6172200"/>
            <a:ext cx="1856803" cy="4114800"/>
          </a:xfrm>
          <a:custGeom>
            <a:avLst/>
            <a:gdLst/>
            <a:ahLst/>
            <a:cxnLst/>
            <a:rect l="l" t="t" r="r" b="b"/>
            <a:pathLst>
              <a:path w="1856803" h="4114800">
                <a:moveTo>
                  <a:pt x="0" y="0"/>
                </a:moveTo>
                <a:lnTo>
                  <a:pt x="1856804" y="0"/>
                </a:lnTo>
                <a:lnTo>
                  <a:pt x="1856804"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066044" y="4271445"/>
            <a:ext cx="3548424" cy="1538605"/>
          </a:xfrm>
          <a:prstGeom prst="rect">
            <a:avLst/>
          </a:prstGeom>
        </p:spPr>
        <p:txBody>
          <a:bodyPr lIns="0" tIns="0" rIns="0" bIns="0" rtlCol="0" anchor="t">
            <a:spAutoFit/>
          </a:bodyPr>
          <a:lstStyle/>
          <a:p>
            <a:pPr algn="ctr">
              <a:lnSpc>
                <a:spcPts val="3920"/>
              </a:lnSpc>
            </a:pPr>
            <a:r>
              <a:rPr lang="en-US" sz="2800" b="1">
                <a:solidFill>
                  <a:srgbClr val="000000"/>
                </a:solidFill>
                <a:latin typeface="Agrandir Bold"/>
                <a:ea typeface="Agrandir Bold"/>
                <a:cs typeface="Agrandir Bold"/>
                <a:sym typeface="Agrandir Bold"/>
              </a:rPr>
              <a:t>Monday 20th July</a:t>
            </a:r>
          </a:p>
          <a:p>
            <a:pPr algn="ctr">
              <a:lnSpc>
                <a:spcPts val="3920"/>
              </a:lnSpc>
            </a:pPr>
            <a:r>
              <a:rPr lang="en-US" sz="2800" b="1">
                <a:solidFill>
                  <a:srgbClr val="000000"/>
                </a:solidFill>
                <a:latin typeface="Agrandir Bold"/>
                <a:ea typeface="Agrandir Bold"/>
                <a:cs typeface="Agrandir Bold"/>
                <a:sym typeface="Agrandir Bold"/>
              </a:rPr>
              <a:t>to</a:t>
            </a:r>
          </a:p>
          <a:p>
            <a:pPr algn="ctr">
              <a:lnSpc>
                <a:spcPts val="3920"/>
              </a:lnSpc>
            </a:pPr>
            <a:r>
              <a:rPr lang="en-US" sz="2800" b="1">
                <a:solidFill>
                  <a:srgbClr val="000000"/>
                </a:solidFill>
                <a:latin typeface="Agrandir Bold"/>
                <a:ea typeface="Agrandir Bold"/>
                <a:cs typeface="Agrandir Bold"/>
                <a:sym typeface="Agrandir Bold"/>
              </a:rPr>
              <a:t>Tuesday 21st July</a:t>
            </a:r>
          </a:p>
        </p:txBody>
      </p:sp>
      <p:sp>
        <p:nvSpPr>
          <p:cNvPr id="7" name="TextBox 7"/>
          <p:cNvSpPr txBox="1"/>
          <p:nvPr/>
        </p:nvSpPr>
        <p:spPr>
          <a:xfrm>
            <a:off x="4326551" y="964965"/>
            <a:ext cx="9634899" cy="1401699"/>
          </a:xfrm>
          <a:prstGeom prst="rect">
            <a:avLst/>
          </a:prstGeom>
        </p:spPr>
        <p:txBody>
          <a:bodyPr lIns="0" tIns="0" rIns="0" bIns="0" rtlCol="0" anchor="t">
            <a:spAutoFit/>
          </a:bodyPr>
          <a:lstStyle/>
          <a:p>
            <a:pPr algn="ctr">
              <a:lnSpc>
                <a:spcPts val="9242"/>
              </a:lnSpc>
            </a:pPr>
            <a:r>
              <a:rPr lang="en-US" sz="7899" b="1">
                <a:solidFill>
                  <a:srgbClr val="000000"/>
                </a:solidFill>
                <a:latin typeface="Agrandir Bold"/>
                <a:ea typeface="Agrandir Bold"/>
                <a:cs typeface="Agrandir Bold"/>
                <a:sym typeface="Agrandir Bold"/>
              </a:rPr>
              <a:t>Itinerary</a:t>
            </a:r>
          </a:p>
        </p:txBody>
      </p:sp>
      <p:sp>
        <p:nvSpPr>
          <p:cNvPr id="8" name="TextBox 8"/>
          <p:cNvSpPr txBox="1"/>
          <p:nvPr/>
        </p:nvSpPr>
        <p:spPr>
          <a:xfrm>
            <a:off x="2270836" y="3086100"/>
            <a:ext cx="3138837" cy="701026"/>
          </a:xfrm>
          <a:prstGeom prst="rect">
            <a:avLst/>
          </a:prstGeom>
        </p:spPr>
        <p:txBody>
          <a:bodyPr lIns="0" tIns="0" rIns="0" bIns="0" rtlCol="0" anchor="t">
            <a:spAutoFit/>
          </a:bodyPr>
          <a:lstStyle/>
          <a:p>
            <a:pPr algn="ctr">
              <a:lnSpc>
                <a:spcPts val="5820"/>
              </a:lnSpc>
            </a:pPr>
            <a:r>
              <a:rPr lang="en-US" sz="4157" b="1">
                <a:solidFill>
                  <a:schemeClr val="bg1"/>
                </a:solidFill>
                <a:latin typeface="Agrandir Bold"/>
                <a:ea typeface="Agrandir Bold"/>
                <a:cs typeface="Agrandir Bold"/>
                <a:sym typeface="Agrandir Bold"/>
              </a:rPr>
              <a:t>Year 7</a:t>
            </a:r>
          </a:p>
        </p:txBody>
      </p:sp>
      <p:sp>
        <p:nvSpPr>
          <p:cNvPr id="9" name="TextBox 9"/>
          <p:cNvSpPr txBox="1"/>
          <p:nvPr/>
        </p:nvSpPr>
        <p:spPr>
          <a:xfrm>
            <a:off x="7574581" y="3124712"/>
            <a:ext cx="3138837" cy="701026"/>
          </a:xfrm>
          <a:prstGeom prst="rect">
            <a:avLst/>
          </a:prstGeom>
        </p:spPr>
        <p:txBody>
          <a:bodyPr lIns="0" tIns="0" rIns="0" bIns="0" rtlCol="0" anchor="t">
            <a:spAutoFit/>
          </a:bodyPr>
          <a:lstStyle/>
          <a:p>
            <a:pPr algn="ctr">
              <a:lnSpc>
                <a:spcPts val="5820"/>
              </a:lnSpc>
            </a:pPr>
            <a:r>
              <a:rPr lang="en-US" sz="4157" b="1">
                <a:solidFill>
                  <a:schemeClr val="bg1"/>
                </a:solidFill>
                <a:latin typeface="Agrandir Bold"/>
                <a:ea typeface="Agrandir Bold"/>
                <a:cs typeface="Agrandir Bold"/>
                <a:sym typeface="Agrandir Bold"/>
              </a:rPr>
              <a:t>Year 8</a:t>
            </a:r>
          </a:p>
        </p:txBody>
      </p:sp>
      <p:sp>
        <p:nvSpPr>
          <p:cNvPr id="10" name="TextBox 10"/>
          <p:cNvSpPr txBox="1"/>
          <p:nvPr/>
        </p:nvSpPr>
        <p:spPr>
          <a:xfrm>
            <a:off x="12878326" y="3124712"/>
            <a:ext cx="3138837" cy="701026"/>
          </a:xfrm>
          <a:prstGeom prst="rect">
            <a:avLst/>
          </a:prstGeom>
        </p:spPr>
        <p:txBody>
          <a:bodyPr lIns="0" tIns="0" rIns="0" bIns="0" rtlCol="0" anchor="t">
            <a:spAutoFit/>
          </a:bodyPr>
          <a:lstStyle/>
          <a:p>
            <a:pPr algn="ctr">
              <a:lnSpc>
                <a:spcPts val="5820"/>
              </a:lnSpc>
            </a:pPr>
            <a:r>
              <a:rPr lang="en-US" sz="4157" b="1">
                <a:solidFill>
                  <a:schemeClr val="bg1"/>
                </a:solidFill>
                <a:latin typeface="Agrandir Bold"/>
                <a:ea typeface="Agrandir Bold"/>
                <a:cs typeface="Agrandir Bold"/>
                <a:sym typeface="Agrandir Bold"/>
              </a:rPr>
              <a:t>Year 9</a:t>
            </a:r>
          </a:p>
        </p:txBody>
      </p:sp>
      <p:sp>
        <p:nvSpPr>
          <p:cNvPr id="11" name="TextBox 11"/>
          <p:cNvSpPr txBox="1"/>
          <p:nvPr/>
        </p:nvSpPr>
        <p:spPr>
          <a:xfrm>
            <a:off x="7163729" y="4271445"/>
            <a:ext cx="3960542" cy="1538605"/>
          </a:xfrm>
          <a:prstGeom prst="rect">
            <a:avLst/>
          </a:prstGeom>
        </p:spPr>
        <p:txBody>
          <a:bodyPr lIns="0" tIns="0" rIns="0" bIns="0" rtlCol="0" anchor="t">
            <a:spAutoFit/>
          </a:bodyPr>
          <a:lstStyle/>
          <a:p>
            <a:pPr algn="ctr">
              <a:lnSpc>
                <a:spcPts val="3920"/>
              </a:lnSpc>
            </a:pPr>
            <a:r>
              <a:rPr lang="en-US" sz="2800" b="1">
                <a:solidFill>
                  <a:srgbClr val="000000"/>
                </a:solidFill>
                <a:latin typeface="Agrandir Bold"/>
                <a:ea typeface="Agrandir Bold"/>
                <a:cs typeface="Agrandir Bold"/>
                <a:sym typeface="Agrandir Bold"/>
              </a:rPr>
              <a:t>Wednesday 22nd July</a:t>
            </a:r>
          </a:p>
          <a:p>
            <a:pPr algn="ctr">
              <a:lnSpc>
                <a:spcPts val="3920"/>
              </a:lnSpc>
            </a:pPr>
            <a:r>
              <a:rPr lang="en-US" sz="2800" b="1">
                <a:solidFill>
                  <a:srgbClr val="000000"/>
                </a:solidFill>
                <a:latin typeface="Agrandir Bold"/>
                <a:ea typeface="Agrandir Bold"/>
                <a:cs typeface="Agrandir Bold"/>
                <a:sym typeface="Agrandir Bold"/>
              </a:rPr>
              <a:t>to</a:t>
            </a:r>
          </a:p>
          <a:p>
            <a:pPr algn="ctr">
              <a:lnSpc>
                <a:spcPts val="3920"/>
              </a:lnSpc>
            </a:pPr>
            <a:r>
              <a:rPr lang="en-US" sz="2800" b="1">
                <a:solidFill>
                  <a:srgbClr val="000000"/>
                </a:solidFill>
                <a:latin typeface="Agrandir Bold"/>
                <a:ea typeface="Agrandir Bold"/>
                <a:cs typeface="Agrandir Bold"/>
                <a:sym typeface="Agrandir Bold"/>
              </a:rPr>
              <a:t>Thursday 23rd July</a:t>
            </a:r>
          </a:p>
        </p:txBody>
      </p:sp>
      <p:sp>
        <p:nvSpPr>
          <p:cNvPr id="12" name="TextBox 12"/>
          <p:cNvSpPr txBox="1"/>
          <p:nvPr/>
        </p:nvSpPr>
        <p:spPr>
          <a:xfrm>
            <a:off x="12673532" y="4271445"/>
            <a:ext cx="3548424" cy="1538605"/>
          </a:xfrm>
          <a:prstGeom prst="rect">
            <a:avLst/>
          </a:prstGeom>
        </p:spPr>
        <p:txBody>
          <a:bodyPr lIns="0" tIns="0" rIns="0" bIns="0" rtlCol="0" anchor="t">
            <a:spAutoFit/>
          </a:bodyPr>
          <a:lstStyle/>
          <a:p>
            <a:pPr algn="ctr">
              <a:lnSpc>
                <a:spcPts val="3920"/>
              </a:lnSpc>
            </a:pPr>
            <a:r>
              <a:rPr lang="en-US" sz="2800" b="1">
                <a:solidFill>
                  <a:srgbClr val="000000"/>
                </a:solidFill>
                <a:latin typeface="Agrandir Bold"/>
                <a:ea typeface="Agrandir Bold"/>
                <a:cs typeface="Agrandir Bold"/>
                <a:sym typeface="Agrandir Bold"/>
              </a:rPr>
              <a:t>Thursday 23rd July</a:t>
            </a:r>
          </a:p>
          <a:p>
            <a:pPr algn="ctr">
              <a:lnSpc>
                <a:spcPts val="3920"/>
              </a:lnSpc>
            </a:pPr>
            <a:r>
              <a:rPr lang="en-US" sz="2800" b="1">
                <a:solidFill>
                  <a:srgbClr val="000000"/>
                </a:solidFill>
                <a:latin typeface="Agrandir Bold"/>
                <a:ea typeface="Agrandir Bold"/>
                <a:cs typeface="Agrandir Bold"/>
                <a:sym typeface="Agrandir Bold"/>
              </a:rPr>
              <a:t>to</a:t>
            </a:r>
          </a:p>
          <a:p>
            <a:pPr algn="ctr">
              <a:lnSpc>
                <a:spcPts val="3920"/>
              </a:lnSpc>
            </a:pPr>
            <a:r>
              <a:rPr lang="en-US" sz="2800" b="1">
                <a:solidFill>
                  <a:srgbClr val="000000"/>
                </a:solidFill>
                <a:latin typeface="Agrandir Bold"/>
                <a:ea typeface="Agrandir Bold"/>
                <a:cs typeface="Agrandir Bold"/>
                <a:sym typeface="Agrandir Bold"/>
              </a:rPr>
              <a:t>Friday 24th July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060349" y="-2018518"/>
            <a:ext cx="1269621" cy="6771311"/>
          </a:xfrm>
          <a:custGeom>
            <a:avLst/>
            <a:gdLst/>
            <a:ahLst/>
            <a:cxnLst/>
            <a:rect l="l" t="t" r="r" b="b"/>
            <a:pathLst>
              <a:path w="1269621" h="6771311">
                <a:moveTo>
                  <a:pt x="0" y="0"/>
                </a:moveTo>
                <a:lnTo>
                  <a:pt x="1269621" y="0"/>
                </a:lnTo>
                <a:lnTo>
                  <a:pt x="1269621" y="6771312"/>
                </a:lnTo>
                <a:lnTo>
                  <a:pt x="0" y="67713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TextBox 3"/>
          <p:cNvSpPr txBox="1"/>
          <p:nvPr/>
        </p:nvSpPr>
        <p:spPr>
          <a:xfrm>
            <a:off x="309504" y="2465394"/>
            <a:ext cx="7223377" cy="7675244"/>
          </a:xfrm>
          <a:prstGeom prst="rect">
            <a:avLst/>
          </a:prstGeom>
        </p:spPr>
        <p:txBody>
          <a:bodyPr lIns="0" tIns="0" rIns="0" bIns="0" rtlCol="0" anchor="t">
            <a:spAutoFit/>
          </a:bodyPr>
          <a:lstStyle/>
          <a:p>
            <a:pPr algn="l">
              <a:lnSpc>
                <a:spcPts val="3780"/>
              </a:lnSpc>
            </a:pPr>
            <a:r>
              <a:rPr lang="en-US" sz="2700" b="1">
                <a:solidFill>
                  <a:srgbClr val="000000"/>
                </a:solidFill>
                <a:latin typeface="Agrandir Bold"/>
                <a:ea typeface="Agrandir Bold"/>
                <a:cs typeface="Agrandir Bold"/>
                <a:sym typeface="Agrandir Bold"/>
              </a:rPr>
              <a:t>Day 1</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Travel to London</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British Museum</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Regents Park</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Overnight stay at YHA London Central</a:t>
            </a:r>
          </a:p>
          <a:p>
            <a:pPr algn="l">
              <a:lnSpc>
                <a:spcPts val="3780"/>
              </a:lnSpc>
            </a:pPr>
            <a:endParaRPr lang="en-US" sz="2700">
              <a:solidFill>
                <a:srgbClr val="000000"/>
              </a:solidFill>
              <a:latin typeface="Agrandir"/>
              <a:ea typeface="Agrandir"/>
              <a:cs typeface="Agrandir"/>
              <a:sym typeface="Agrandir"/>
            </a:endParaRPr>
          </a:p>
          <a:p>
            <a:pPr algn="l">
              <a:lnSpc>
                <a:spcPts val="3780"/>
              </a:lnSpc>
            </a:pPr>
            <a:r>
              <a:rPr lang="en-US" sz="2700" b="1">
                <a:solidFill>
                  <a:srgbClr val="000000"/>
                </a:solidFill>
                <a:latin typeface="Agrandir Bold"/>
                <a:ea typeface="Agrandir Bold"/>
                <a:cs typeface="Agrandir Bold"/>
                <a:sym typeface="Agrandir Bold"/>
              </a:rPr>
              <a:t>Day 2</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Walking tour of London</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Chinatown</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Trafalgar Square</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National Gallery</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Buckingham Palace</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Parliament Square</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Whitehall &amp; Horse Guards</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Return to Brannel</a:t>
            </a:r>
          </a:p>
          <a:p>
            <a:pPr algn="l">
              <a:lnSpc>
                <a:spcPts val="3780"/>
              </a:lnSpc>
            </a:pPr>
            <a:endParaRPr lang="en-US" sz="2700">
              <a:solidFill>
                <a:srgbClr val="000000"/>
              </a:solidFill>
              <a:latin typeface="Agrandir"/>
              <a:ea typeface="Agrandir"/>
              <a:cs typeface="Agrandir"/>
              <a:sym typeface="Agrandir"/>
            </a:endParaRPr>
          </a:p>
        </p:txBody>
      </p:sp>
      <p:sp>
        <p:nvSpPr>
          <p:cNvPr id="4" name="TextBox 4"/>
          <p:cNvSpPr txBox="1"/>
          <p:nvPr/>
        </p:nvSpPr>
        <p:spPr>
          <a:xfrm>
            <a:off x="1112109" y="873035"/>
            <a:ext cx="5166099" cy="846386"/>
          </a:xfrm>
          <a:prstGeom prst="rect">
            <a:avLst/>
          </a:prstGeom>
        </p:spPr>
        <p:txBody>
          <a:bodyPr lIns="0" tIns="0" rIns="0" bIns="0" rtlCol="0" anchor="t">
            <a:spAutoFit/>
          </a:bodyPr>
          <a:lstStyle/>
          <a:p>
            <a:pPr algn="ctr">
              <a:lnSpc>
                <a:spcPts val="6588"/>
              </a:lnSpc>
            </a:pPr>
            <a:r>
              <a:rPr lang="en-US" sz="5630" b="1">
                <a:solidFill>
                  <a:schemeClr val="bg1"/>
                </a:solidFill>
                <a:latin typeface="Agrandir Bold"/>
                <a:ea typeface="Agrandir Bold"/>
                <a:cs typeface="Agrandir Bold"/>
                <a:sym typeface="Agrandir Bold"/>
              </a:rPr>
              <a:t>Year 7</a:t>
            </a:r>
          </a:p>
        </p:txBody>
      </p:sp>
      <p:sp>
        <p:nvSpPr>
          <p:cNvPr id="5" name="Freeform 5"/>
          <p:cNvSpPr/>
          <p:nvPr/>
        </p:nvSpPr>
        <p:spPr>
          <a:xfrm rot="-5400000">
            <a:off x="12786768" y="-2018518"/>
            <a:ext cx="1269621" cy="6771311"/>
          </a:xfrm>
          <a:custGeom>
            <a:avLst/>
            <a:gdLst/>
            <a:ahLst/>
            <a:cxnLst/>
            <a:rect l="l" t="t" r="r" b="b"/>
            <a:pathLst>
              <a:path w="1269621" h="6771311">
                <a:moveTo>
                  <a:pt x="0" y="0"/>
                </a:moveTo>
                <a:lnTo>
                  <a:pt x="1269621" y="0"/>
                </a:lnTo>
                <a:lnTo>
                  <a:pt x="1269621" y="6771312"/>
                </a:lnTo>
                <a:lnTo>
                  <a:pt x="0" y="677131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6" name="TextBox 6"/>
          <p:cNvSpPr txBox="1"/>
          <p:nvPr/>
        </p:nvSpPr>
        <p:spPr>
          <a:xfrm>
            <a:off x="10035923" y="2465394"/>
            <a:ext cx="7223377" cy="7675244"/>
          </a:xfrm>
          <a:prstGeom prst="rect">
            <a:avLst/>
          </a:prstGeom>
        </p:spPr>
        <p:txBody>
          <a:bodyPr lIns="0" tIns="0" rIns="0" bIns="0" rtlCol="0" anchor="t">
            <a:spAutoFit/>
          </a:bodyPr>
          <a:lstStyle/>
          <a:p>
            <a:pPr algn="l">
              <a:lnSpc>
                <a:spcPts val="3780"/>
              </a:lnSpc>
            </a:pPr>
            <a:r>
              <a:rPr lang="en-US" sz="2700" b="1">
                <a:solidFill>
                  <a:srgbClr val="000000"/>
                </a:solidFill>
                <a:latin typeface="Agrandir Bold"/>
                <a:ea typeface="Agrandir Bold"/>
                <a:cs typeface="Agrandir Bold"/>
                <a:sym typeface="Agrandir Bold"/>
              </a:rPr>
              <a:t>Day 1</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Travel to London</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Westminster Bridge</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Jubilee Gardens</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Tate Modern</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Thames Walk</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Overnight stay at YHA London Thameside</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Evening sightseeing tour</a:t>
            </a:r>
          </a:p>
          <a:p>
            <a:pPr algn="l">
              <a:lnSpc>
                <a:spcPts val="3780"/>
              </a:lnSpc>
            </a:pPr>
            <a:endParaRPr lang="en-US" sz="2700">
              <a:solidFill>
                <a:srgbClr val="000000"/>
              </a:solidFill>
              <a:latin typeface="Agrandir"/>
              <a:ea typeface="Agrandir"/>
              <a:cs typeface="Agrandir"/>
              <a:sym typeface="Agrandir"/>
            </a:endParaRPr>
          </a:p>
          <a:p>
            <a:pPr algn="l">
              <a:lnSpc>
                <a:spcPts val="3780"/>
              </a:lnSpc>
            </a:pPr>
            <a:r>
              <a:rPr lang="en-US" sz="2700" b="1">
                <a:solidFill>
                  <a:srgbClr val="000000"/>
                </a:solidFill>
                <a:latin typeface="Agrandir Bold"/>
                <a:ea typeface="Agrandir Bold"/>
                <a:cs typeface="Agrandir Bold"/>
                <a:sym typeface="Agrandir Bold"/>
              </a:rPr>
              <a:t>Day 2</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Natural History Museum</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Science Museum</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Victoria &amp; Albert Museum</a:t>
            </a:r>
          </a:p>
          <a:p>
            <a:pPr marL="582935" lvl="1" indent="-291467" algn="l">
              <a:lnSpc>
                <a:spcPts val="3780"/>
              </a:lnSpc>
              <a:buFont typeface="Arial"/>
              <a:buChar char="•"/>
            </a:pPr>
            <a:r>
              <a:rPr lang="en-US" sz="2700">
                <a:solidFill>
                  <a:srgbClr val="000000"/>
                </a:solidFill>
                <a:latin typeface="Agrandir"/>
                <a:ea typeface="Agrandir"/>
                <a:cs typeface="Agrandir"/>
                <a:sym typeface="Agrandir"/>
              </a:rPr>
              <a:t>Return to Brannel</a:t>
            </a:r>
          </a:p>
          <a:p>
            <a:pPr algn="l">
              <a:lnSpc>
                <a:spcPts val="3780"/>
              </a:lnSpc>
            </a:pPr>
            <a:endParaRPr lang="en-US" sz="2700">
              <a:solidFill>
                <a:srgbClr val="000000"/>
              </a:solidFill>
              <a:latin typeface="Agrandir"/>
              <a:ea typeface="Agrandir"/>
              <a:cs typeface="Agrandir"/>
              <a:sym typeface="Agrandir"/>
            </a:endParaRPr>
          </a:p>
        </p:txBody>
      </p:sp>
      <p:sp>
        <p:nvSpPr>
          <p:cNvPr id="7" name="TextBox 7"/>
          <p:cNvSpPr txBox="1"/>
          <p:nvPr/>
        </p:nvSpPr>
        <p:spPr>
          <a:xfrm>
            <a:off x="10838528" y="905474"/>
            <a:ext cx="5166099" cy="846386"/>
          </a:xfrm>
          <a:prstGeom prst="rect">
            <a:avLst/>
          </a:prstGeom>
        </p:spPr>
        <p:txBody>
          <a:bodyPr lIns="0" tIns="0" rIns="0" bIns="0" rtlCol="0" anchor="t">
            <a:spAutoFit/>
          </a:bodyPr>
          <a:lstStyle/>
          <a:p>
            <a:pPr algn="ctr">
              <a:lnSpc>
                <a:spcPts val="6588"/>
              </a:lnSpc>
            </a:pPr>
            <a:r>
              <a:rPr lang="en-US" sz="5630" b="1">
                <a:solidFill>
                  <a:schemeClr val="bg1"/>
                </a:solidFill>
                <a:latin typeface="Agrandir Bold"/>
                <a:ea typeface="Agrandir Bold"/>
                <a:cs typeface="Agrandir Bold"/>
                <a:sym typeface="Agrandir Bold"/>
              </a:rPr>
              <a:t>Year 8 &amp;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p:cNvGrpSpPr/>
          <p:nvPr/>
        </p:nvGrpSpPr>
        <p:grpSpPr>
          <a:xfrm>
            <a:off x="3733378" y="-155712"/>
            <a:ext cx="10821245" cy="10999082"/>
            <a:chOff x="0" y="0"/>
            <a:chExt cx="2850040" cy="2896878"/>
          </a:xfrm>
        </p:grpSpPr>
        <p:sp>
          <p:nvSpPr>
            <p:cNvPr id="5" name="Freeform 5"/>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4339592" y="3397285"/>
            <a:ext cx="9608816" cy="4005520"/>
          </a:xfrm>
          <a:prstGeom prst="rect">
            <a:avLst/>
          </a:prstGeom>
        </p:spPr>
        <p:txBody>
          <a:bodyPr lIns="0" tIns="0" rIns="0" bIns="0" rtlCol="0" anchor="t">
            <a:spAutoFit/>
          </a:bodyPr>
          <a:lstStyle/>
          <a:p>
            <a:pPr algn="l">
              <a:lnSpc>
                <a:spcPts val="4479"/>
              </a:lnSpc>
            </a:pPr>
            <a:r>
              <a:rPr lang="en-US" sz="3199" b="1">
                <a:solidFill>
                  <a:srgbClr val="000000"/>
                </a:solidFill>
                <a:latin typeface="Agrandir Bold"/>
                <a:ea typeface="Agrandir Bold"/>
                <a:cs typeface="Agrandir Bold"/>
                <a:sym typeface="Agrandir Bold"/>
              </a:rPr>
              <a:t>Departure</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Students to arrive at Brannel for 0615. </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Coaches depart Brannel at 0630</a:t>
            </a:r>
          </a:p>
          <a:p>
            <a:pPr algn="l">
              <a:lnSpc>
                <a:spcPts val="4479"/>
              </a:lnSpc>
            </a:pPr>
            <a:endParaRPr lang="en-US" sz="3199">
              <a:solidFill>
                <a:srgbClr val="000000"/>
              </a:solidFill>
              <a:latin typeface="Agrandir"/>
              <a:ea typeface="Agrandir"/>
              <a:cs typeface="Agrandir"/>
              <a:sym typeface="Agrandir"/>
            </a:endParaRPr>
          </a:p>
          <a:p>
            <a:pPr algn="l">
              <a:lnSpc>
                <a:spcPts val="4479"/>
              </a:lnSpc>
            </a:pPr>
            <a:r>
              <a:rPr lang="en-US" sz="3199" b="1">
                <a:solidFill>
                  <a:srgbClr val="000000"/>
                </a:solidFill>
                <a:latin typeface="Agrandir Bold"/>
                <a:ea typeface="Agrandir Bold"/>
                <a:cs typeface="Agrandir Bold"/>
                <a:sym typeface="Agrandir Bold"/>
              </a:rPr>
              <a:t>Return</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Arrive back at Brannel at approximately 2030 </a:t>
            </a:r>
          </a:p>
          <a:p>
            <a:pPr algn="l">
              <a:lnSpc>
                <a:spcPts val="4479"/>
              </a:lnSpc>
            </a:pPr>
            <a:endParaRPr lang="en-US" sz="3199">
              <a:solidFill>
                <a:srgbClr val="000000"/>
              </a:solidFill>
              <a:latin typeface="Agrandir"/>
              <a:ea typeface="Agrandir"/>
              <a:cs typeface="Agrandir"/>
              <a:sym typeface="Agrandir"/>
            </a:endParaRPr>
          </a:p>
        </p:txBody>
      </p:sp>
      <p:sp>
        <p:nvSpPr>
          <p:cNvPr id="8" name="TextBox 8"/>
          <p:cNvSpPr txBox="1"/>
          <p:nvPr/>
        </p:nvSpPr>
        <p:spPr>
          <a:xfrm>
            <a:off x="5811117" y="866775"/>
            <a:ext cx="6665766" cy="1956435"/>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Travel Arrangements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p:cNvGrpSpPr/>
          <p:nvPr/>
        </p:nvGrpSpPr>
        <p:grpSpPr>
          <a:xfrm>
            <a:off x="3733378" y="-155712"/>
            <a:ext cx="10821245" cy="10999082"/>
            <a:chOff x="0" y="0"/>
            <a:chExt cx="2850040" cy="2896878"/>
          </a:xfrm>
        </p:grpSpPr>
        <p:sp>
          <p:nvSpPr>
            <p:cNvPr id="5" name="Freeform 5"/>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811117" y="444135"/>
            <a:ext cx="6665766" cy="1956435"/>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Food Arrangements</a:t>
            </a:r>
          </a:p>
        </p:txBody>
      </p:sp>
      <p:sp>
        <p:nvSpPr>
          <p:cNvPr id="8" name="TextBox 8"/>
          <p:cNvSpPr txBox="1"/>
          <p:nvPr/>
        </p:nvSpPr>
        <p:spPr>
          <a:xfrm>
            <a:off x="4339592" y="2974644"/>
            <a:ext cx="9608816" cy="6824345"/>
          </a:xfrm>
          <a:prstGeom prst="rect">
            <a:avLst/>
          </a:prstGeom>
        </p:spPr>
        <p:txBody>
          <a:bodyPr lIns="0" tIns="0" rIns="0" bIns="0" rtlCol="0" anchor="t">
            <a:spAutoFit/>
          </a:bodyPr>
          <a:lstStyle/>
          <a:p>
            <a:pPr algn="l">
              <a:lnSpc>
                <a:spcPts val="4479"/>
              </a:lnSpc>
            </a:pPr>
            <a:r>
              <a:rPr lang="en-US" sz="3199" b="1">
                <a:solidFill>
                  <a:srgbClr val="000000"/>
                </a:solidFill>
                <a:latin typeface="Agrandir Bold"/>
                <a:ea typeface="Agrandir Bold"/>
                <a:cs typeface="Agrandir Bold"/>
                <a:sym typeface="Agrandir Bold"/>
              </a:rPr>
              <a:t>Included:</a:t>
            </a:r>
          </a:p>
          <a:p>
            <a:pPr algn="l">
              <a:lnSpc>
                <a:spcPts val="4479"/>
              </a:lnSpc>
            </a:pPr>
            <a:r>
              <a:rPr lang="en-US" sz="3199">
                <a:solidFill>
                  <a:srgbClr val="000000"/>
                </a:solidFill>
                <a:latin typeface="Agrandir"/>
                <a:ea typeface="Agrandir"/>
                <a:cs typeface="Agrandir"/>
                <a:sym typeface="Agrandir"/>
              </a:rPr>
              <a:t>Evening meal</a:t>
            </a:r>
          </a:p>
          <a:p>
            <a:pPr algn="l">
              <a:lnSpc>
                <a:spcPts val="4479"/>
              </a:lnSpc>
            </a:pPr>
            <a:r>
              <a:rPr lang="en-US" sz="3199">
                <a:solidFill>
                  <a:srgbClr val="000000"/>
                </a:solidFill>
                <a:latin typeface="Agrandir"/>
                <a:ea typeface="Agrandir"/>
                <a:cs typeface="Agrandir"/>
                <a:sym typeface="Agrandir"/>
              </a:rPr>
              <a:t>Breakfast</a:t>
            </a:r>
          </a:p>
          <a:p>
            <a:pPr algn="l">
              <a:lnSpc>
                <a:spcPts val="4479"/>
              </a:lnSpc>
            </a:pPr>
            <a:r>
              <a:rPr lang="en-US" sz="3199">
                <a:solidFill>
                  <a:srgbClr val="000000"/>
                </a:solidFill>
                <a:latin typeface="Agrandir"/>
                <a:ea typeface="Agrandir"/>
                <a:cs typeface="Agrandir"/>
                <a:sym typeface="Agrandir"/>
              </a:rPr>
              <a:t>2nd Day Packed lunch</a:t>
            </a:r>
          </a:p>
          <a:p>
            <a:pPr algn="l">
              <a:lnSpc>
                <a:spcPts val="4479"/>
              </a:lnSpc>
            </a:pPr>
            <a:endParaRPr lang="en-US" sz="3199">
              <a:solidFill>
                <a:srgbClr val="000000"/>
              </a:solidFill>
              <a:latin typeface="Agrandir"/>
              <a:ea typeface="Agrandir"/>
              <a:cs typeface="Agrandir"/>
              <a:sym typeface="Agrandir"/>
            </a:endParaRPr>
          </a:p>
          <a:p>
            <a:pPr algn="l">
              <a:lnSpc>
                <a:spcPts val="4479"/>
              </a:lnSpc>
            </a:pPr>
            <a:r>
              <a:rPr lang="en-US" sz="3199" b="1">
                <a:solidFill>
                  <a:srgbClr val="000000"/>
                </a:solidFill>
                <a:latin typeface="Agrandir Bold"/>
                <a:ea typeface="Agrandir Bold"/>
                <a:cs typeface="Agrandir Bold"/>
                <a:sym typeface="Agrandir Bold"/>
              </a:rPr>
              <a:t>Students should bring money for:</a:t>
            </a:r>
          </a:p>
          <a:p>
            <a:pPr algn="l">
              <a:lnSpc>
                <a:spcPts val="4479"/>
              </a:lnSpc>
            </a:pPr>
            <a:r>
              <a:rPr lang="en-US" sz="3199">
                <a:solidFill>
                  <a:srgbClr val="000000"/>
                </a:solidFill>
                <a:latin typeface="Agrandir"/>
                <a:ea typeface="Agrandir"/>
                <a:cs typeface="Agrandir"/>
                <a:sym typeface="Agrandir"/>
              </a:rPr>
              <a:t>Refreshments during travel</a:t>
            </a:r>
          </a:p>
          <a:p>
            <a:pPr algn="l">
              <a:lnSpc>
                <a:spcPts val="4479"/>
              </a:lnSpc>
            </a:pPr>
            <a:r>
              <a:rPr lang="en-US" sz="3199">
                <a:solidFill>
                  <a:srgbClr val="000000"/>
                </a:solidFill>
                <a:latin typeface="Agrandir"/>
                <a:ea typeface="Agrandir"/>
                <a:cs typeface="Agrandir"/>
                <a:sym typeface="Agrandir"/>
              </a:rPr>
              <a:t>Service station stop on return journey</a:t>
            </a:r>
          </a:p>
          <a:p>
            <a:pPr algn="l">
              <a:lnSpc>
                <a:spcPts val="4479"/>
              </a:lnSpc>
            </a:pPr>
            <a:endParaRPr lang="en-US" sz="3199">
              <a:solidFill>
                <a:srgbClr val="000000"/>
              </a:solidFill>
              <a:latin typeface="Agrandir"/>
              <a:ea typeface="Agrandir"/>
              <a:cs typeface="Agrandir"/>
              <a:sym typeface="Agrandir"/>
            </a:endParaRPr>
          </a:p>
          <a:p>
            <a:pPr algn="l">
              <a:lnSpc>
                <a:spcPts val="4479"/>
              </a:lnSpc>
            </a:pPr>
            <a:r>
              <a:rPr lang="en-US" sz="3199">
                <a:solidFill>
                  <a:srgbClr val="000000"/>
                </a:solidFill>
                <a:latin typeface="Agrandir"/>
                <a:ea typeface="Agrandir"/>
                <a:cs typeface="Agrandir"/>
                <a:sym typeface="Agrandir"/>
              </a:rPr>
              <a:t>Students should also bring a packed lunch for the journey to London and a refillable water bottle</a:t>
            </a:r>
          </a:p>
          <a:p>
            <a:pPr algn="l">
              <a:lnSpc>
                <a:spcPts val="4479"/>
              </a:lnSpc>
            </a:pPr>
            <a:endParaRPr lang="en-US" sz="3199">
              <a:solidFill>
                <a:srgbClr val="000000"/>
              </a:solidFill>
              <a:latin typeface="Agrandir"/>
              <a:ea typeface="Agrandir"/>
              <a:cs typeface="Agrandir"/>
              <a:sym typeface="Agrand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p:cNvGrpSpPr/>
          <p:nvPr/>
        </p:nvGrpSpPr>
        <p:grpSpPr>
          <a:xfrm>
            <a:off x="3733378" y="-155712"/>
            <a:ext cx="10821245" cy="10999082"/>
            <a:chOff x="0" y="0"/>
            <a:chExt cx="2850040" cy="2896878"/>
          </a:xfrm>
        </p:grpSpPr>
        <p:sp>
          <p:nvSpPr>
            <p:cNvPr id="5" name="Freeform 5"/>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5811117" y="444135"/>
            <a:ext cx="6665766" cy="1956435"/>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Behaviour Expectations</a:t>
            </a:r>
          </a:p>
        </p:txBody>
      </p:sp>
      <p:sp>
        <p:nvSpPr>
          <p:cNvPr id="8" name="TextBox 8"/>
          <p:cNvSpPr txBox="1"/>
          <p:nvPr/>
        </p:nvSpPr>
        <p:spPr>
          <a:xfrm>
            <a:off x="4339592" y="2274087"/>
            <a:ext cx="9608816" cy="7468006"/>
          </a:xfrm>
          <a:prstGeom prst="rect">
            <a:avLst/>
          </a:prstGeom>
        </p:spPr>
        <p:txBody>
          <a:bodyPr lIns="0" tIns="0" rIns="0" bIns="0" rtlCol="0" anchor="t">
            <a:spAutoFit/>
          </a:bodyPr>
          <a:lstStyle/>
          <a:p>
            <a:pPr algn="l">
              <a:lnSpc>
                <a:spcPts val="4479"/>
              </a:lnSpc>
            </a:pPr>
            <a:r>
              <a:rPr lang="en-US" sz="3199" b="1">
                <a:solidFill>
                  <a:srgbClr val="000000"/>
                </a:solidFill>
                <a:latin typeface="Agrandir Bold"/>
                <a:ea typeface="Agrandir Bold"/>
                <a:cs typeface="Agrandir Bold"/>
                <a:sym typeface="Agrandir Bold"/>
              </a:rPr>
              <a:t>Students are ambassadors for Brannel School.</a:t>
            </a:r>
          </a:p>
          <a:p>
            <a:pPr algn="l">
              <a:lnSpc>
                <a:spcPts val="4479"/>
              </a:lnSpc>
            </a:pPr>
            <a:endParaRPr lang="en-US" sz="3199" b="1">
              <a:solidFill>
                <a:srgbClr val="000000"/>
              </a:solidFill>
              <a:latin typeface="Agrandir Bold"/>
              <a:ea typeface="Agrandir Bold"/>
              <a:cs typeface="Agrandir Bold"/>
              <a:sym typeface="Agrandir Bold"/>
            </a:endParaRPr>
          </a:p>
          <a:p>
            <a:pPr algn="l">
              <a:lnSpc>
                <a:spcPts val="4479"/>
              </a:lnSpc>
            </a:pPr>
            <a:r>
              <a:rPr lang="en-US" sz="3199" b="1">
                <a:solidFill>
                  <a:srgbClr val="000000"/>
                </a:solidFill>
                <a:latin typeface="Agrandir Bold"/>
                <a:ea typeface="Agrandir Bold"/>
                <a:cs typeface="Agrandir Bold"/>
                <a:sym typeface="Agrandir Bold"/>
              </a:rPr>
              <a:t>Staff ratio is 1:10</a:t>
            </a:r>
          </a:p>
          <a:p>
            <a:pPr algn="l">
              <a:lnSpc>
                <a:spcPts val="4479"/>
              </a:lnSpc>
            </a:pPr>
            <a:r>
              <a:rPr lang="en-US" sz="3199" b="1">
                <a:solidFill>
                  <a:srgbClr val="000000"/>
                </a:solidFill>
                <a:latin typeface="Agrandir Bold"/>
                <a:ea typeface="Agrandir Bold"/>
                <a:cs typeface="Agrandir Bold"/>
                <a:sym typeface="Agrandir Bold"/>
              </a:rPr>
              <a:t>We expect:</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Respectful </a:t>
            </a:r>
            <a:r>
              <a:rPr lang="en-US" sz="3199" err="1">
                <a:solidFill>
                  <a:srgbClr val="000000"/>
                </a:solidFill>
                <a:latin typeface="Agrandir"/>
                <a:ea typeface="Agrandir"/>
                <a:cs typeface="Agrandir"/>
                <a:sym typeface="Agrandir"/>
              </a:rPr>
              <a:t>behaviour</a:t>
            </a:r>
            <a:endParaRPr lang="en-US" sz="3199">
              <a:solidFill>
                <a:srgbClr val="000000"/>
              </a:solidFill>
              <a:latin typeface="Agrandir"/>
              <a:ea typeface="Agrandir"/>
              <a:cs typeface="Agrandir"/>
              <a:sym typeface="Agrandir"/>
            </a:endParaRPr>
          </a:p>
          <a:p>
            <a:pPr marL="690879" lvl="1" indent="-345439" algn="l">
              <a:lnSpc>
                <a:spcPts val="4479"/>
              </a:lnSpc>
              <a:buFont typeface="Arial"/>
              <a:buChar char="•"/>
            </a:pPr>
            <a:r>
              <a:rPr lang="en-US" sz="3199">
                <a:solidFill>
                  <a:srgbClr val="000000"/>
                </a:solidFill>
                <a:latin typeface="Agrandir"/>
                <a:ea typeface="Agrandir"/>
                <a:cs typeface="Agrandir"/>
                <a:sym typeface="Agrandir"/>
              </a:rPr>
              <a:t>Positive attitudes</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Following staff instructions</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Staying with allocated groups</a:t>
            </a:r>
          </a:p>
          <a:p>
            <a:pPr marL="690879" lvl="1" indent="-345439" algn="l">
              <a:lnSpc>
                <a:spcPts val="4479"/>
              </a:lnSpc>
              <a:buFont typeface="Arial"/>
              <a:buChar char="•"/>
            </a:pPr>
            <a:r>
              <a:rPr lang="en-US" sz="3199">
                <a:solidFill>
                  <a:srgbClr val="000000"/>
                </a:solidFill>
                <a:latin typeface="Agrandir"/>
                <a:ea typeface="Agrandir"/>
                <a:cs typeface="Agrandir"/>
                <a:sym typeface="Agrandir"/>
              </a:rPr>
              <a:t>Respect for the public and venues visited</a:t>
            </a:r>
          </a:p>
          <a:p>
            <a:pPr algn="l">
              <a:lnSpc>
                <a:spcPts val="4479"/>
              </a:lnSpc>
            </a:pPr>
            <a:endParaRPr lang="en-US" sz="3199">
              <a:solidFill>
                <a:srgbClr val="000000"/>
              </a:solidFill>
              <a:latin typeface="Agrandir"/>
              <a:ea typeface="Agrandir"/>
              <a:cs typeface="Agrandir"/>
              <a:sym typeface="Agrandir"/>
            </a:endParaRPr>
          </a:p>
          <a:p>
            <a:pPr algn="l">
              <a:lnSpc>
                <a:spcPts val="4479"/>
              </a:lnSpc>
            </a:pPr>
            <a:r>
              <a:rPr lang="en-US" sz="3199" b="1">
                <a:solidFill>
                  <a:srgbClr val="000000"/>
                </a:solidFill>
                <a:latin typeface="Agrandir Bold"/>
                <a:ea typeface="Agrandir Bold"/>
                <a:cs typeface="Agrandir Bold"/>
                <a:sym typeface="Agrandir Bold"/>
              </a:rPr>
              <a:t>The same standards expected in school apply throughout the trip.</a:t>
            </a:r>
          </a:p>
          <a:p>
            <a:pPr algn="l">
              <a:lnSpc>
                <a:spcPts val="4479"/>
              </a:lnSpc>
            </a:pPr>
            <a:endParaRPr lang="en-US" sz="3199" b="1">
              <a:solidFill>
                <a:srgbClr val="000000"/>
              </a:solidFill>
              <a:latin typeface="Agrandir Bold"/>
              <a:ea typeface="Agrandir Bold"/>
              <a:cs typeface="Agrandir Bold"/>
              <a:sym typeface="Agrandir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72800" y="-45720"/>
            <a:ext cx="7315200" cy="2148840"/>
          </a:xfrm>
          <a:custGeom>
            <a:avLst/>
            <a:gdLst/>
            <a:ahLst/>
            <a:cxnLst/>
            <a:rect l="l" t="t" r="r" b="b"/>
            <a:pathLst>
              <a:path w="7315200" h="2148840">
                <a:moveTo>
                  <a:pt x="0" y="0"/>
                </a:moveTo>
                <a:lnTo>
                  <a:pt x="7315200" y="0"/>
                </a:lnTo>
                <a:lnTo>
                  <a:pt x="7315200" y="2148840"/>
                </a:lnTo>
                <a:lnTo>
                  <a:pt x="0" y="2148840"/>
                </a:lnTo>
                <a:lnTo>
                  <a:pt x="0" y="0"/>
                </a:lnTo>
                <a:close/>
              </a:path>
            </a:pathLst>
          </a:custGeom>
          <a:blipFill>
            <a:blip>
              <a:alphaModFix amt="18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2116651" y="1373383"/>
            <a:ext cx="13885349" cy="8430513"/>
          </a:xfrm>
          <a:prstGeom prst="rect">
            <a:avLst/>
          </a:prstGeom>
        </p:spPr>
        <p:txBody>
          <a:bodyPr wrap="square" lIns="0" tIns="0" rIns="0" bIns="0" rtlCol="0" anchor="t">
            <a:spAutoFit/>
          </a:bodyPr>
          <a:lstStyle/>
          <a:p>
            <a:pPr algn="l">
              <a:lnSpc>
                <a:spcPts val="4377"/>
              </a:lnSpc>
            </a:pPr>
            <a:r>
              <a:rPr lang="en-US" sz="3126" b="1">
                <a:solidFill>
                  <a:srgbClr val="000000"/>
                </a:solidFill>
                <a:latin typeface="Agrandir Bold"/>
                <a:ea typeface="Agrandir Bold"/>
                <a:cs typeface="Agrandir Bold"/>
                <a:sym typeface="Agrandir Bold"/>
              </a:rPr>
              <a:t>Pack light - its one night!</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Comfortable walking shoes/trainers</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Change for toilets – 50P / £1 coins</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Waterproof coat/poncho</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Rucksack for walking</a:t>
            </a:r>
          </a:p>
          <a:p>
            <a:pPr marL="675004" lvl="1" indent="-337502" algn="l">
              <a:lnSpc>
                <a:spcPts val="4377"/>
              </a:lnSpc>
              <a:buFont typeface="Arial"/>
              <a:buChar char="•"/>
            </a:pPr>
            <a:r>
              <a:rPr lang="en-US" sz="3126" err="1">
                <a:solidFill>
                  <a:srgbClr val="000000"/>
                </a:solidFill>
                <a:latin typeface="Agrandir"/>
                <a:ea typeface="Agrandir"/>
                <a:cs typeface="Agrandir"/>
                <a:sym typeface="Agrandir"/>
              </a:rPr>
              <a:t>Pyjamas</a:t>
            </a:r>
            <a:endParaRPr lang="en-US" sz="3126">
              <a:solidFill>
                <a:srgbClr val="000000"/>
              </a:solidFill>
              <a:latin typeface="Agrandir"/>
              <a:ea typeface="Agrandir"/>
              <a:cs typeface="Agrandir"/>
              <a:sym typeface="Agrandir"/>
            </a:endParaRPr>
          </a:p>
          <a:p>
            <a:pPr marL="675004" lvl="1" indent="-337502" algn="l">
              <a:lnSpc>
                <a:spcPts val="4377"/>
              </a:lnSpc>
              <a:buFont typeface="Arial"/>
              <a:buChar char="•"/>
            </a:pPr>
            <a:r>
              <a:rPr lang="en-US" sz="3126">
                <a:solidFill>
                  <a:srgbClr val="000000"/>
                </a:solidFill>
                <a:latin typeface="Agrandir"/>
                <a:ea typeface="Agrandir"/>
                <a:cs typeface="Agrandir"/>
                <a:sym typeface="Agrandir"/>
              </a:rPr>
              <a:t>Underwear</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Toiletries</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Prescribed medications (if required) – Please let staff know if your child is taking any with them</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Spending money (optional)</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Sensible clothing for all weathers (Brannel London T-Shirts)</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Suncream</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Hat</a:t>
            </a:r>
          </a:p>
          <a:p>
            <a:pPr marL="675004" lvl="1" indent="-337502" algn="l">
              <a:lnSpc>
                <a:spcPts val="4377"/>
              </a:lnSpc>
              <a:buFont typeface="Arial"/>
              <a:buChar char="•"/>
            </a:pPr>
            <a:r>
              <a:rPr lang="en-US" sz="3126">
                <a:solidFill>
                  <a:srgbClr val="000000"/>
                </a:solidFill>
                <a:latin typeface="Agrandir"/>
                <a:ea typeface="Agrandir"/>
                <a:cs typeface="Agrandir"/>
                <a:sym typeface="Agrandir"/>
              </a:rPr>
              <a:t>Activity/Game for the journey</a:t>
            </a:r>
          </a:p>
        </p:txBody>
      </p:sp>
      <p:sp>
        <p:nvSpPr>
          <p:cNvPr id="4" name="Freeform 4"/>
          <p:cNvSpPr/>
          <p:nvPr/>
        </p:nvSpPr>
        <p:spPr>
          <a:xfrm>
            <a:off x="-102215" y="6172200"/>
            <a:ext cx="3826764" cy="4114800"/>
          </a:xfrm>
          <a:custGeom>
            <a:avLst/>
            <a:gdLst/>
            <a:ahLst/>
            <a:cxnLst/>
            <a:rect l="l" t="t" r="r" b="b"/>
            <a:pathLst>
              <a:path w="3826764" h="4114800">
                <a:moveTo>
                  <a:pt x="0" y="0"/>
                </a:moveTo>
                <a:lnTo>
                  <a:pt x="3826764" y="0"/>
                </a:lnTo>
                <a:lnTo>
                  <a:pt x="3826764" y="4114800"/>
                </a:lnTo>
                <a:lnTo>
                  <a:pt x="0" y="4114800"/>
                </a:lnTo>
                <a:lnTo>
                  <a:pt x="0" y="0"/>
                </a:lnTo>
                <a:close/>
              </a:path>
            </a:pathLst>
          </a:custGeom>
          <a:blipFill>
            <a:blip>
              <a:alphaModFix amt="18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838200" y="327850"/>
            <a:ext cx="16230600" cy="1401699"/>
          </a:xfrm>
          <a:prstGeom prst="rect">
            <a:avLst/>
          </a:prstGeom>
        </p:spPr>
        <p:txBody>
          <a:bodyPr lIns="0" tIns="0" rIns="0" bIns="0" rtlCol="0" anchor="t">
            <a:spAutoFit/>
          </a:bodyPr>
          <a:lstStyle/>
          <a:p>
            <a:pPr algn="ctr">
              <a:lnSpc>
                <a:spcPts val="9242"/>
              </a:lnSpc>
            </a:pPr>
            <a:r>
              <a:rPr lang="en-US" sz="7899" b="1">
                <a:solidFill>
                  <a:srgbClr val="000000"/>
                </a:solidFill>
                <a:latin typeface="Agrandir Bold"/>
                <a:ea typeface="Agrandir Bold"/>
                <a:cs typeface="Agrandir Bold"/>
                <a:sym typeface="Agrandir Bold"/>
              </a:rPr>
              <a:t>What Should Students Bring?</a:t>
            </a:r>
          </a:p>
        </p:txBody>
      </p:sp>
      <p:sp>
        <p:nvSpPr>
          <p:cNvPr id="6" name="TextBox 6"/>
          <p:cNvSpPr txBox="1"/>
          <p:nvPr/>
        </p:nvSpPr>
        <p:spPr>
          <a:xfrm>
            <a:off x="13568833" y="8620915"/>
            <a:ext cx="4607583" cy="1537334"/>
          </a:xfrm>
          <a:prstGeom prst="rect">
            <a:avLst/>
          </a:prstGeom>
        </p:spPr>
        <p:txBody>
          <a:bodyPr lIns="0" tIns="0" rIns="0" bIns="0" rtlCol="0" anchor="t">
            <a:spAutoFit/>
          </a:bodyPr>
          <a:lstStyle/>
          <a:p>
            <a:pPr algn="ctr">
              <a:lnSpc>
                <a:spcPts val="2940"/>
              </a:lnSpc>
              <a:spcBef>
                <a:spcPct val="0"/>
              </a:spcBef>
            </a:pPr>
            <a:r>
              <a:rPr lang="en-US" sz="2100" b="1">
                <a:solidFill>
                  <a:srgbClr val="000000"/>
                </a:solidFill>
                <a:latin typeface="Agrandir Bold"/>
                <a:ea typeface="Agrandir Bold"/>
                <a:cs typeface="Agrandir Bold"/>
                <a:sym typeface="Agrandir Bold"/>
              </a:rPr>
              <a:t>Brannel School cannot accept responsibility for loss or damage.</a:t>
            </a:r>
          </a:p>
          <a:p>
            <a:pPr algn="ctr">
              <a:lnSpc>
                <a:spcPts val="2940"/>
              </a:lnSpc>
              <a:spcBef>
                <a:spcPct val="0"/>
              </a:spcBef>
            </a:pPr>
            <a:r>
              <a:rPr lang="en-US" sz="2100" b="1">
                <a:solidFill>
                  <a:srgbClr val="000000"/>
                </a:solidFill>
                <a:latin typeface="Agrandir Bold"/>
                <a:ea typeface="Agrandir Bold"/>
                <a:cs typeface="Agrandir Bold"/>
                <a:sym typeface="Agrandir Bold"/>
              </a:rPr>
              <a:t>Students should avoid bringing expensive valuables.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3"/>
                </a:ext>
              </a:extLst>
            </a:blip>
            <a:stretch>
              <a:fillRect l="-62872"/>
            </a:stretch>
          </a:blipFill>
        </p:spPr>
        <p:txBody>
          <a:bodyPr/>
          <a:lstStyle/>
          <a:p>
            <a:endParaRPr lang="en-GB" noProof="0"/>
          </a:p>
        </p:txBody>
      </p:sp>
      <p:sp>
        <p:nvSpPr>
          <p:cNvPr id="3" name="Freeform 3"/>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noProof="0"/>
          </a:p>
        </p:txBody>
      </p:sp>
      <p:grpSp>
        <p:nvGrpSpPr>
          <p:cNvPr id="4" name="Group 4"/>
          <p:cNvGrpSpPr/>
          <p:nvPr/>
        </p:nvGrpSpPr>
        <p:grpSpPr>
          <a:xfrm>
            <a:off x="3809999" y="-495300"/>
            <a:ext cx="10744624" cy="10782300"/>
            <a:chOff x="-230731" y="-255299"/>
            <a:chExt cx="3080771" cy="3392219"/>
          </a:xfrm>
        </p:grpSpPr>
        <p:sp>
          <p:nvSpPr>
            <p:cNvPr id="5" name="Freeform 5"/>
            <p:cNvSpPr/>
            <p:nvPr/>
          </p:nvSpPr>
          <p:spPr>
            <a:xfrm>
              <a:off x="-230731" y="-255299"/>
              <a:ext cx="2850040" cy="3392219"/>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sz="3200" noProof="0">
                <a:latin typeface="Agrandir" panose="020B0604020202020204" charset="0"/>
              </a:endParaRPr>
            </a:p>
            <a:p>
              <a:endParaRPr lang="en-GB" sz="3200" noProof="0">
                <a:latin typeface="Agrandir" panose="020B0604020202020204" charset="0"/>
              </a:endParaRPr>
            </a:p>
            <a:p>
              <a:endParaRPr lang="en-GB" sz="3200" noProof="0">
                <a:latin typeface="Agrandir" panose="020B0604020202020204" charset="0"/>
              </a:endParaRPr>
            </a:p>
            <a:p>
              <a:endParaRPr lang="en-GB" sz="3200" noProof="0">
                <a:latin typeface="Agrandir" panose="020B0604020202020204" charset="0"/>
              </a:endParaRPr>
            </a:p>
            <a:p>
              <a:endParaRPr lang="en-GB" sz="3200" noProof="0">
                <a:latin typeface="Agrandir" panose="020B0604020202020204" charset="0"/>
              </a:endParaRPr>
            </a:p>
          </p:txBody>
        </p:sp>
        <p:sp>
          <p:nvSpPr>
            <p:cNvPr id="6" name="TextBox 6"/>
            <p:cNvSpPr txBox="1"/>
            <p:nvPr/>
          </p:nvSpPr>
          <p:spPr>
            <a:xfrm>
              <a:off x="0" y="-38100"/>
              <a:ext cx="2850040" cy="2934978"/>
            </a:xfrm>
            <a:prstGeom prst="rect">
              <a:avLst/>
            </a:prstGeom>
          </p:spPr>
          <p:txBody>
            <a:bodyPr lIns="50800" tIns="50800" rIns="50800" bIns="50800" rtlCol="0" anchor="ctr"/>
            <a:lstStyle/>
            <a:p>
              <a:pPr algn="ctr">
                <a:lnSpc>
                  <a:spcPts val="2659"/>
                </a:lnSpc>
              </a:pPr>
              <a:endParaRPr lang="en-GB" noProof="0"/>
            </a:p>
          </p:txBody>
        </p:sp>
      </p:grpSp>
      <p:sp>
        <p:nvSpPr>
          <p:cNvPr id="7" name="TextBox 7"/>
          <p:cNvSpPr txBox="1"/>
          <p:nvPr/>
        </p:nvSpPr>
        <p:spPr>
          <a:xfrm>
            <a:off x="5811117" y="444135"/>
            <a:ext cx="6665766" cy="1070610"/>
          </a:xfrm>
          <a:prstGeom prst="rect">
            <a:avLst/>
          </a:prstGeom>
        </p:spPr>
        <p:txBody>
          <a:bodyPr lIns="0" tIns="0" rIns="0" bIns="0" rtlCol="0" anchor="t">
            <a:spAutoFit/>
          </a:bodyPr>
          <a:lstStyle/>
          <a:p>
            <a:pPr algn="ctr">
              <a:lnSpc>
                <a:spcPts val="7019"/>
              </a:lnSpc>
            </a:pPr>
            <a:r>
              <a:rPr lang="en-GB" sz="6000" b="1" noProof="0">
                <a:solidFill>
                  <a:srgbClr val="000000"/>
                </a:solidFill>
                <a:latin typeface="Agrandir Bold"/>
                <a:ea typeface="Agrandir Bold"/>
                <a:cs typeface="Agrandir Bold"/>
                <a:sym typeface="Agrandir Bold"/>
              </a:rPr>
              <a:t>Mobile Phones</a:t>
            </a:r>
          </a:p>
        </p:txBody>
      </p:sp>
      <p:sp>
        <p:nvSpPr>
          <p:cNvPr id="8" name="TextBox 7">
            <a:extLst>
              <a:ext uri="{FF2B5EF4-FFF2-40B4-BE49-F238E27FC236}">
                <a16:creationId xmlns:a16="http://schemas.microsoft.com/office/drawing/2014/main" id="{66D41D0F-0E8A-8580-E009-C3C2817570AD}"/>
              </a:ext>
            </a:extLst>
          </p:cNvPr>
          <p:cNvSpPr txBox="1"/>
          <p:nvPr/>
        </p:nvSpPr>
        <p:spPr>
          <a:xfrm>
            <a:off x="4109488" y="2406572"/>
            <a:ext cx="9608816" cy="5959901"/>
          </a:xfrm>
          <a:prstGeom prst="rect">
            <a:avLst/>
          </a:prstGeom>
        </p:spPr>
        <p:txBody>
          <a:bodyPr lIns="0" tIns="0" rIns="0" bIns="0" rtlCol="0" anchor="t">
            <a:spAutoFit/>
          </a:bodyPr>
          <a:lstStyle/>
          <a:p>
            <a:pPr marL="285750" indent="-285750">
              <a:buFont typeface="Arial" panose="020B0604020202020204" pitchFamily="34" charset="0"/>
              <a:buChar char="•"/>
            </a:pPr>
            <a:r>
              <a:rPr lang="en-GB" sz="3200">
                <a:latin typeface="Agrandir" panose="020B0604020202020204" charset="0"/>
              </a:rPr>
              <a:t>Mobile phones are allowed to be used throughout the journey and during the day.</a:t>
            </a:r>
          </a:p>
          <a:p>
            <a:pPr marL="285750" indent="-285750">
              <a:buFont typeface="Arial" panose="020B0604020202020204" pitchFamily="34" charset="0"/>
              <a:buChar char="•"/>
            </a:pPr>
            <a:endParaRPr lang="en-GB" sz="3200">
              <a:latin typeface="Agrandir" panose="020B0604020202020204" charset="0"/>
            </a:endParaRPr>
          </a:p>
          <a:p>
            <a:pPr marL="285750" indent="-285750">
              <a:buFont typeface="Arial" panose="020B0604020202020204" pitchFamily="34" charset="0"/>
              <a:buChar char="•"/>
            </a:pPr>
            <a:r>
              <a:rPr lang="en-GB" sz="3200">
                <a:latin typeface="Agrandir" panose="020B0604020202020204" charset="0"/>
              </a:rPr>
              <a:t>When students are in their hotel rooms, mobile phones will need to be handed in to staff. This is to safeguard all young people. Should any students need to contact parents, staff will facilitate this.</a:t>
            </a:r>
          </a:p>
          <a:p>
            <a:pPr marL="285750" indent="-285750">
              <a:buFont typeface="Arial" panose="020B0604020202020204" pitchFamily="34" charset="0"/>
              <a:buChar char="•"/>
            </a:pPr>
            <a:endParaRPr lang="en-GB" sz="3200">
              <a:latin typeface="Agrandir" panose="020B0604020202020204" charset="0"/>
            </a:endParaRPr>
          </a:p>
          <a:p>
            <a:pPr marL="285750" indent="-285750">
              <a:buFont typeface="Arial" panose="020B0604020202020204" pitchFamily="34" charset="0"/>
              <a:buChar char="•"/>
            </a:pPr>
            <a:r>
              <a:rPr lang="en-GB" sz="3200">
                <a:latin typeface="Agrandir" panose="020B0604020202020204" charset="0"/>
              </a:rPr>
              <a:t>Mobiles will be handed back at breakfast the following day. </a:t>
            </a:r>
          </a:p>
          <a:p>
            <a:pPr algn="l">
              <a:lnSpc>
                <a:spcPts val="4479"/>
              </a:lnSpc>
            </a:pPr>
            <a:endParaRPr lang="en-US" sz="3199">
              <a:solidFill>
                <a:srgbClr val="000000"/>
              </a:solidFill>
              <a:latin typeface="Agrandir"/>
              <a:ea typeface="Agrandir"/>
              <a:cs typeface="Agrandir"/>
              <a:sym typeface="Agrand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BC73F-9823-0760-D955-1C2F386F9F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C6D6AF-2228-14F5-08C6-647804806225}"/>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noProof="0"/>
          </a:p>
        </p:txBody>
      </p:sp>
      <p:sp>
        <p:nvSpPr>
          <p:cNvPr id="3" name="Freeform 3">
            <a:extLst>
              <a:ext uri="{FF2B5EF4-FFF2-40B4-BE49-F238E27FC236}">
                <a16:creationId xmlns:a16="http://schemas.microsoft.com/office/drawing/2014/main" id="{ECBF00DB-7D97-B500-943E-F8EDC9F753AE}"/>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noProof="0"/>
          </a:p>
        </p:txBody>
      </p:sp>
      <p:grpSp>
        <p:nvGrpSpPr>
          <p:cNvPr id="4" name="Group 4">
            <a:extLst>
              <a:ext uri="{FF2B5EF4-FFF2-40B4-BE49-F238E27FC236}">
                <a16:creationId xmlns:a16="http://schemas.microsoft.com/office/drawing/2014/main" id="{B4CE7895-46D8-EEEA-79F3-BA39DEB75C26}"/>
              </a:ext>
            </a:extLst>
          </p:cNvPr>
          <p:cNvGrpSpPr/>
          <p:nvPr/>
        </p:nvGrpSpPr>
        <p:grpSpPr>
          <a:xfrm>
            <a:off x="4114800" y="114300"/>
            <a:ext cx="10342269" cy="11374456"/>
            <a:chOff x="-115365" y="-38100"/>
            <a:chExt cx="2965405" cy="4039036"/>
          </a:xfrm>
        </p:grpSpPr>
        <p:sp>
          <p:nvSpPr>
            <p:cNvPr id="5" name="Freeform 5">
              <a:extLst>
                <a:ext uri="{FF2B5EF4-FFF2-40B4-BE49-F238E27FC236}">
                  <a16:creationId xmlns:a16="http://schemas.microsoft.com/office/drawing/2014/main" id="{2676F009-B741-0DD6-45D2-E056FF241104}"/>
                </a:ext>
              </a:extLst>
            </p:cNvPr>
            <p:cNvSpPr/>
            <p:nvPr/>
          </p:nvSpPr>
          <p:spPr>
            <a:xfrm>
              <a:off x="-115365" y="608717"/>
              <a:ext cx="2850040" cy="3392219"/>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pPr algn="ctr"/>
              <a:endParaRPr lang="en-GB" sz="3200" noProof="0">
                <a:latin typeface="Agrandir" panose="020B0604020202020204" charset="0"/>
              </a:endParaRPr>
            </a:p>
            <a:p>
              <a:pPr algn="ctr"/>
              <a:endParaRPr lang="en-GB" sz="3200" noProof="0">
                <a:latin typeface="Agrandir" panose="020B0604020202020204" charset="0"/>
              </a:endParaRPr>
            </a:p>
            <a:p>
              <a:pPr algn="ctr"/>
              <a:endParaRPr lang="en-GB" sz="3200" noProof="0">
                <a:latin typeface="Agrandir" panose="020B0604020202020204" charset="0"/>
              </a:endParaRPr>
            </a:p>
            <a:p>
              <a:pPr algn="ctr"/>
              <a:endParaRPr lang="en-GB" sz="3200" noProof="0">
                <a:latin typeface="Agrandir" panose="020B0604020202020204" charset="0"/>
              </a:endParaRPr>
            </a:p>
            <a:p>
              <a:pPr algn="ctr"/>
              <a:endParaRPr lang="en-GB" sz="3200" noProof="0">
                <a:latin typeface="Agrandir" panose="020B0604020202020204" charset="0"/>
              </a:endParaRPr>
            </a:p>
            <a:p>
              <a:pPr algn="ctr"/>
              <a:r>
                <a:rPr lang="en-GB" sz="3200">
                  <a:latin typeface="Agrandir" panose="020B0604020202020204" charset="0"/>
                </a:rPr>
                <a:t>07940598524 – Mr Harris</a:t>
              </a:r>
            </a:p>
            <a:p>
              <a:pPr algn="ctr"/>
              <a:r>
                <a:rPr lang="en-GB" sz="3200" noProof="0">
                  <a:latin typeface="Agrandir" panose="020B0604020202020204" charset="0"/>
                </a:rPr>
                <a:t>07940598526 – </a:t>
              </a:r>
              <a:r>
                <a:rPr lang="en-GB" sz="3200">
                  <a:latin typeface="Agrandir" panose="020B0604020202020204" charset="0"/>
                </a:rPr>
                <a:t>Miss</a:t>
              </a:r>
              <a:r>
                <a:rPr lang="en-GB" sz="3200" noProof="0">
                  <a:latin typeface="Agrandir" panose="020B0604020202020204" charset="0"/>
                </a:rPr>
                <a:t> Moore</a:t>
              </a:r>
            </a:p>
            <a:p>
              <a:pPr algn="ctr"/>
              <a:r>
                <a:rPr lang="en-GB" sz="3200">
                  <a:latin typeface="Agrandir" panose="020B0604020202020204" charset="0"/>
                </a:rPr>
                <a:t>07940598522 – Mr Read</a:t>
              </a:r>
            </a:p>
            <a:p>
              <a:pPr algn="ctr"/>
              <a:endParaRPr lang="en-GB" sz="3200" noProof="0">
                <a:latin typeface="Agrandir" panose="020B0604020202020204" charset="0"/>
              </a:endParaRPr>
            </a:p>
            <a:p>
              <a:pPr algn="ctr"/>
              <a:r>
                <a:rPr lang="en-GB" sz="3200">
                  <a:latin typeface="Agrandir" panose="020B0604020202020204" charset="0"/>
                </a:rPr>
                <a:t>01726 822485 – from 0800 - 1600</a:t>
              </a:r>
              <a:endParaRPr lang="en-GB" sz="3200" noProof="0">
                <a:latin typeface="Agrandir" panose="020B0604020202020204" charset="0"/>
              </a:endParaRPr>
            </a:p>
          </p:txBody>
        </p:sp>
        <p:sp>
          <p:nvSpPr>
            <p:cNvPr id="6" name="TextBox 6">
              <a:extLst>
                <a:ext uri="{FF2B5EF4-FFF2-40B4-BE49-F238E27FC236}">
                  <a16:creationId xmlns:a16="http://schemas.microsoft.com/office/drawing/2014/main" id="{E7884126-148D-0D4F-1B54-9625A4CAAE0F}"/>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lang="en-GB" noProof="0"/>
            </a:p>
          </p:txBody>
        </p:sp>
      </p:grpSp>
      <p:sp>
        <p:nvSpPr>
          <p:cNvPr id="7" name="TextBox 7">
            <a:extLst>
              <a:ext uri="{FF2B5EF4-FFF2-40B4-BE49-F238E27FC236}">
                <a16:creationId xmlns:a16="http://schemas.microsoft.com/office/drawing/2014/main" id="{5A40BC1C-FB8A-D2E5-41BF-49596970C549}"/>
              </a:ext>
            </a:extLst>
          </p:cNvPr>
          <p:cNvSpPr txBox="1"/>
          <p:nvPr/>
        </p:nvSpPr>
        <p:spPr>
          <a:xfrm>
            <a:off x="5811117" y="444135"/>
            <a:ext cx="6665766" cy="1795363"/>
          </a:xfrm>
          <a:prstGeom prst="rect">
            <a:avLst/>
          </a:prstGeom>
        </p:spPr>
        <p:txBody>
          <a:bodyPr lIns="0" tIns="0" rIns="0" bIns="0" rtlCol="0" anchor="t">
            <a:spAutoFit/>
          </a:bodyPr>
          <a:lstStyle/>
          <a:p>
            <a:pPr algn="ctr">
              <a:lnSpc>
                <a:spcPts val="7019"/>
              </a:lnSpc>
            </a:pPr>
            <a:r>
              <a:rPr lang="en-GB" sz="6000" b="1" noProof="0">
                <a:solidFill>
                  <a:srgbClr val="000000"/>
                </a:solidFill>
                <a:latin typeface="Agrandir Bold"/>
                <a:ea typeface="Agrandir Bold"/>
                <a:cs typeface="Agrandir Bold"/>
                <a:sym typeface="Agrandir Bold"/>
              </a:rPr>
              <a:t>Trip Mobile Numbers</a:t>
            </a:r>
          </a:p>
        </p:txBody>
      </p:sp>
    </p:spTree>
    <p:extLst>
      <p:ext uri="{BB962C8B-B14F-4D97-AF65-F5344CB8AC3E}">
        <p14:creationId xmlns:p14="http://schemas.microsoft.com/office/powerpoint/2010/main" val="31196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16214" y="335998"/>
            <a:ext cx="12389830" cy="1829165"/>
            <a:chOff x="0" y="0"/>
            <a:chExt cx="3263165" cy="481756"/>
          </a:xfrm>
        </p:grpSpPr>
        <p:sp>
          <p:nvSpPr>
            <p:cNvPr id="3" name="Freeform 3"/>
            <p:cNvSpPr/>
            <p:nvPr/>
          </p:nvSpPr>
          <p:spPr>
            <a:xfrm>
              <a:off x="0" y="0"/>
              <a:ext cx="3263165" cy="481756"/>
            </a:xfrm>
            <a:custGeom>
              <a:avLst/>
              <a:gdLst/>
              <a:ahLst/>
              <a:cxnLst/>
              <a:rect l="l" t="t" r="r" b="b"/>
              <a:pathLst>
                <a:path w="3263165" h="481756">
                  <a:moveTo>
                    <a:pt x="0" y="0"/>
                  </a:moveTo>
                  <a:lnTo>
                    <a:pt x="3263165" y="0"/>
                  </a:lnTo>
                  <a:lnTo>
                    <a:pt x="3263165" y="481756"/>
                  </a:lnTo>
                  <a:lnTo>
                    <a:pt x="0" y="481756"/>
                  </a:lnTo>
                  <a:close/>
                </a:path>
              </a:pathLst>
            </a:custGeom>
            <a:solidFill>
              <a:srgbClr val="C73F4A"/>
            </a:solidFill>
          </p:spPr>
          <p:txBody>
            <a:bodyPr/>
            <a:lstStyle/>
            <a:p>
              <a:endParaRPr lang="en-GB"/>
            </a:p>
          </p:txBody>
        </p:sp>
        <p:sp>
          <p:nvSpPr>
            <p:cNvPr id="4" name="TextBox 4"/>
            <p:cNvSpPr txBox="1"/>
            <p:nvPr/>
          </p:nvSpPr>
          <p:spPr>
            <a:xfrm>
              <a:off x="0" y="-85725"/>
              <a:ext cx="3263165" cy="56748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81136" y="2280855"/>
            <a:ext cx="14791875" cy="8627918"/>
          </a:xfrm>
          <a:prstGeom prst="rect">
            <a:avLst/>
          </a:prstGeom>
        </p:spPr>
        <p:txBody>
          <a:bodyPr lIns="0" tIns="0" rIns="0" bIns="0" rtlCol="0" anchor="t">
            <a:spAutoFit/>
          </a:bodyPr>
          <a:lstStyle/>
          <a:p>
            <a:pPr algn="l">
              <a:lnSpc>
                <a:spcPts val="3770"/>
              </a:lnSpc>
            </a:pPr>
            <a:r>
              <a:rPr lang="en-US" sz="2693" b="1">
                <a:solidFill>
                  <a:srgbClr val="000000"/>
                </a:solidFill>
                <a:latin typeface="Agrandir Bold"/>
                <a:ea typeface="Agrandir Bold"/>
                <a:cs typeface="Agrandir Bold"/>
                <a:sym typeface="Agrandir Bold"/>
              </a:rPr>
              <a:t>Will students be supervised at all times?</a:t>
            </a:r>
          </a:p>
          <a:p>
            <a:pPr algn="l">
              <a:lnSpc>
                <a:spcPts val="3770"/>
              </a:lnSpc>
            </a:pPr>
            <a:r>
              <a:rPr lang="en-US" sz="2693">
                <a:solidFill>
                  <a:srgbClr val="000000"/>
                </a:solidFill>
                <a:latin typeface="Agrandir"/>
                <a:ea typeface="Agrandir"/>
                <a:cs typeface="Agrandir"/>
                <a:sym typeface="Agrandir"/>
              </a:rPr>
              <a:t>Yes.</a:t>
            </a:r>
          </a:p>
          <a:p>
            <a:pPr algn="l">
              <a:lnSpc>
                <a:spcPts val="3770"/>
              </a:lnSpc>
            </a:pPr>
            <a:endParaRPr lang="en-US" sz="2693">
              <a:solidFill>
                <a:srgbClr val="000000"/>
              </a:solidFill>
              <a:latin typeface="Agrandir"/>
              <a:ea typeface="Agrandir"/>
              <a:cs typeface="Agrandir"/>
              <a:sym typeface="Agrandir"/>
            </a:endParaRPr>
          </a:p>
          <a:p>
            <a:pPr algn="l">
              <a:lnSpc>
                <a:spcPts val="3770"/>
              </a:lnSpc>
            </a:pPr>
            <a:r>
              <a:rPr lang="en-US" sz="2693" b="1">
                <a:solidFill>
                  <a:srgbClr val="000000"/>
                </a:solidFill>
                <a:latin typeface="Agrandir Bold"/>
                <a:ea typeface="Agrandir Bold"/>
                <a:cs typeface="Agrandir Bold"/>
                <a:sym typeface="Agrandir Bold"/>
              </a:rPr>
              <a:t>What if my child becomes unwell?</a:t>
            </a:r>
          </a:p>
          <a:p>
            <a:pPr algn="l">
              <a:lnSpc>
                <a:spcPts val="3770"/>
              </a:lnSpc>
            </a:pPr>
            <a:r>
              <a:rPr lang="en-US" sz="2693">
                <a:solidFill>
                  <a:srgbClr val="000000"/>
                </a:solidFill>
                <a:latin typeface="Agrandir"/>
                <a:ea typeface="Agrandir"/>
                <a:cs typeface="Agrandir"/>
                <a:sym typeface="Agrandir"/>
              </a:rPr>
              <a:t>Staff will provide first aid and contact parents if required.</a:t>
            </a:r>
          </a:p>
          <a:p>
            <a:pPr algn="l">
              <a:lnSpc>
                <a:spcPts val="3770"/>
              </a:lnSpc>
            </a:pPr>
            <a:endParaRPr lang="en-US" sz="2693">
              <a:solidFill>
                <a:srgbClr val="000000"/>
              </a:solidFill>
              <a:latin typeface="Agrandir"/>
              <a:ea typeface="Agrandir"/>
              <a:cs typeface="Agrandir"/>
              <a:sym typeface="Agrandir"/>
            </a:endParaRPr>
          </a:p>
          <a:p>
            <a:pPr algn="l">
              <a:lnSpc>
                <a:spcPts val="3770"/>
              </a:lnSpc>
            </a:pPr>
            <a:r>
              <a:rPr lang="en-US" sz="2693" b="1">
                <a:solidFill>
                  <a:srgbClr val="000000"/>
                </a:solidFill>
                <a:latin typeface="Agrandir Bold"/>
                <a:ea typeface="Agrandir Bold"/>
                <a:cs typeface="Agrandir Bold"/>
                <a:sym typeface="Agrandir Bold"/>
              </a:rPr>
              <a:t>Will students be walking a lot?</a:t>
            </a:r>
          </a:p>
          <a:p>
            <a:pPr algn="l">
              <a:lnSpc>
                <a:spcPts val="3770"/>
              </a:lnSpc>
            </a:pPr>
            <a:r>
              <a:rPr lang="en-US" sz="2693">
                <a:solidFill>
                  <a:srgbClr val="000000"/>
                </a:solidFill>
                <a:latin typeface="Agrandir"/>
                <a:ea typeface="Agrandir"/>
                <a:cs typeface="Agrandir"/>
                <a:sym typeface="Agrandir"/>
              </a:rPr>
              <a:t>Yes! Comfortable footwear is essential.</a:t>
            </a:r>
          </a:p>
          <a:p>
            <a:pPr algn="l">
              <a:lnSpc>
                <a:spcPts val="3770"/>
              </a:lnSpc>
            </a:pPr>
            <a:endParaRPr lang="en-US" sz="2693">
              <a:solidFill>
                <a:srgbClr val="000000"/>
              </a:solidFill>
              <a:latin typeface="Agrandir"/>
              <a:ea typeface="Agrandir"/>
              <a:cs typeface="Agrandir"/>
              <a:sym typeface="Agrandir"/>
            </a:endParaRPr>
          </a:p>
          <a:p>
            <a:pPr algn="l">
              <a:lnSpc>
                <a:spcPts val="3770"/>
              </a:lnSpc>
            </a:pPr>
            <a:r>
              <a:rPr lang="en-US" sz="2693" b="1">
                <a:solidFill>
                  <a:srgbClr val="000000"/>
                </a:solidFill>
                <a:latin typeface="Agrandir Bold"/>
                <a:ea typeface="Agrandir Bold"/>
                <a:cs typeface="Agrandir Bold"/>
                <a:sym typeface="Agrandir Bold"/>
              </a:rPr>
              <a:t>How will parents be contacted in an emergency?</a:t>
            </a:r>
          </a:p>
          <a:p>
            <a:pPr algn="l">
              <a:lnSpc>
                <a:spcPts val="3770"/>
              </a:lnSpc>
            </a:pPr>
            <a:r>
              <a:rPr lang="en-US" sz="2693">
                <a:solidFill>
                  <a:srgbClr val="000000"/>
                </a:solidFill>
                <a:latin typeface="Agrandir"/>
                <a:ea typeface="Agrandir"/>
                <a:cs typeface="Agrandir"/>
                <a:sym typeface="Agrandir"/>
              </a:rPr>
              <a:t>Staff will carry emergency contact information and school contact procedures will be followed.</a:t>
            </a:r>
          </a:p>
          <a:p>
            <a:pPr algn="l">
              <a:lnSpc>
                <a:spcPts val="3770"/>
              </a:lnSpc>
            </a:pPr>
            <a:endParaRPr lang="en-US" sz="2693">
              <a:solidFill>
                <a:srgbClr val="000000"/>
              </a:solidFill>
              <a:latin typeface="Agrandir"/>
              <a:ea typeface="Agrandir"/>
              <a:cs typeface="Agrandir"/>
              <a:sym typeface="Agrandir"/>
            </a:endParaRPr>
          </a:p>
          <a:p>
            <a:pPr algn="l">
              <a:lnSpc>
                <a:spcPts val="3770"/>
              </a:lnSpc>
            </a:pPr>
            <a:r>
              <a:rPr lang="en-US" sz="2693" b="1">
                <a:solidFill>
                  <a:srgbClr val="000000"/>
                </a:solidFill>
                <a:latin typeface="Agrandir Bold"/>
                <a:ea typeface="Agrandir Bold"/>
                <a:cs typeface="Agrandir Bold"/>
                <a:sym typeface="Agrandir Bold"/>
              </a:rPr>
              <a:t>What if my child gets lost?</a:t>
            </a:r>
          </a:p>
          <a:p>
            <a:pPr algn="l">
              <a:lnSpc>
                <a:spcPts val="3770"/>
              </a:lnSpc>
            </a:pPr>
            <a:r>
              <a:rPr lang="en-US" sz="2693">
                <a:solidFill>
                  <a:srgbClr val="000000"/>
                </a:solidFill>
                <a:latin typeface="Agrandir"/>
                <a:ea typeface="Agrandir"/>
                <a:cs typeface="Agrandir"/>
                <a:sym typeface="Agrandir"/>
              </a:rPr>
              <a:t>All students will be wearing Brannel Wristbands with contact details on for key members of staff.</a:t>
            </a:r>
          </a:p>
          <a:p>
            <a:pPr algn="l">
              <a:lnSpc>
                <a:spcPts val="3770"/>
              </a:lnSpc>
            </a:pPr>
            <a:endParaRPr lang="en-US" sz="2693">
              <a:solidFill>
                <a:srgbClr val="000000"/>
              </a:solidFill>
              <a:latin typeface="Agrandir"/>
              <a:ea typeface="Agrandir"/>
              <a:cs typeface="Agrandir"/>
              <a:sym typeface="Agrandir"/>
            </a:endParaRPr>
          </a:p>
          <a:p>
            <a:pPr algn="l">
              <a:lnSpc>
                <a:spcPts val="3770"/>
              </a:lnSpc>
            </a:pPr>
            <a:endParaRPr lang="en-US" sz="2693">
              <a:solidFill>
                <a:srgbClr val="000000"/>
              </a:solidFill>
              <a:latin typeface="Agrandir"/>
              <a:ea typeface="Agrandir"/>
              <a:cs typeface="Agrandir"/>
              <a:sym typeface="Agrandir"/>
            </a:endParaRPr>
          </a:p>
        </p:txBody>
      </p:sp>
      <p:sp>
        <p:nvSpPr>
          <p:cNvPr id="6" name="Freeform 6"/>
          <p:cNvSpPr/>
          <p:nvPr/>
        </p:nvSpPr>
        <p:spPr>
          <a:xfrm>
            <a:off x="13496271" y="96481"/>
            <a:ext cx="4551913" cy="2308199"/>
          </a:xfrm>
          <a:custGeom>
            <a:avLst/>
            <a:gdLst/>
            <a:ahLst/>
            <a:cxnLst/>
            <a:rect l="l" t="t" r="r" b="b"/>
            <a:pathLst>
              <a:path w="4551913" h="2308199">
                <a:moveTo>
                  <a:pt x="0" y="0"/>
                </a:moveTo>
                <a:lnTo>
                  <a:pt x="4551913" y="0"/>
                </a:lnTo>
                <a:lnTo>
                  <a:pt x="4551913" y="2308199"/>
                </a:lnTo>
                <a:lnTo>
                  <a:pt x="0" y="2308199"/>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7" name="TextBox 7"/>
          <p:cNvSpPr txBox="1"/>
          <p:nvPr/>
        </p:nvSpPr>
        <p:spPr>
          <a:xfrm>
            <a:off x="533400" y="482740"/>
            <a:ext cx="5414191" cy="1500411"/>
          </a:xfrm>
          <a:prstGeom prst="rect">
            <a:avLst/>
          </a:prstGeom>
        </p:spPr>
        <p:txBody>
          <a:bodyPr lIns="0" tIns="0" rIns="0" bIns="0" rtlCol="0" anchor="t">
            <a:spAutoFit/>
          </a:bodyPr>
          <a:lstStyle/>
          <a:p>
            <a:pPr algn="ctr">
              <a:lnSpc>
                <a:spcPts val="11703"/>
              </a:lnSpc>
            </a:pPr>
            <a:r>
              <a:rPr lang="en-US" sz="10003" b="1">
                <a:solidFill>
                  <a:schemeClr val="bg1"/>
                </a:solidFill>
                <a:latin typeface="Agrandir Bold"/>
                <a:ea typeface="Agrandir Bold"/>
                <a:cs typeface="Agrandir Bold"/>
                <a:sym typeface="Agrandir Bold"/>
              </a:rPr>
              <a:t>FAQs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fade">
                                      <p:cBhvr>
                                        <p:cTn id="34" dur="500"/>
                                        <p:tgtEl>
                                          <p:spTgt spid="5">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Effect transition="in" filter="fade">
                                      <p:cBhvr>
                                        <p:cTn id="39" dur="500"/>
                                        <p:tgtEl>
                                          <p:spTgt spid="5">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3" end="13"/>
                                            </p:txEl>
                                          </p:spTgt>
                                        </p:tgtEl>
                                        <p:attrNameLst>
                                          <p:attrName>style.visibility</p:attrName>
                                        </p:attrNameLst>
                                      </p:cBhvr>
                                      <p:to>
                                        <p:strVal val="visible"/>
                                      </p:to>
                                    </p:set>
                                    <p:animEffect transition="in" filter="fade">
                                      <p:cBhvr>
                                        <p:cTn id="4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8232A-9F3D-7E1D-DF65-2C8F7C5B9E7D}"/>
              </a:ext>
            </a:extLst>
          </p:cNvPr>
          <p:cNvPicPr>
            <a:picLocks noChangeAspect="1"/>
          </p:cNvPicPr>
          <p:nvPr/>
        </p:nvPicPr>
        <p:blipFill>
          <a:blip r:embed="rId2"/>
          <a:srcRect b="22598"/>
          <a:stretch>
            <a:fillRect/>
          </a:stretch>
        </p:blipFill>
        <p:spPr>
          <a:xfrm>
            <a:off x="965200" y="2362707"/>
            <a:ext cx="16357599" cy="4304793"/>
          </a:xfrm>
          <a:prstGeom prst="rect">
            <a:avLst/>
          </a:prstGeom>
        </p:spPr>
      </p:pic>
    </p:spTree>
    <p:extLst>
      <p:ext uri="{BB962C8B-B14F-4D97-AF65-F5344CB8AC3E}">
        <p14:creationId xmlns:p14="http://schemas.microsoft.com/office/powerpoint/2010/main" val="105724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A59F-E592-CA87-9602-A8FCF66F50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F828AE-69A0-C472-163C-16FB9904CF91}"/>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A2832D00-1231-6509-025F-99EBD421615E}"/>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E3A78C6E-024F-DFC5-9B89-27A39F1247E3}"/>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A0BF5F4F-6640-6AE1-22E7-B52AF41D6C07}"/>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1719E114-A4E4-5C19-6329-ABD41ED128C2}"/>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6283E9D2-ACEE-3637-A7E3-7702EB90D714}"/>
              </a:ext>
            </a:extLst>
          </p:cNvPr>
          <p:cNvSpPr txBox="1"/>
          <p:nvPr/>
        </p:nvSpPr>
        <p:spPr>
          <a:xfrm>
            <a:off x="3758648" y="4026376"/>
            <a:ext cx="5994952" cy="897682"/>
          </a:xfrm>
          <a:prstGeom prst="rect">
            <a:avLst/>
          </a:prstGeom>
        </p:spPr>
        <p:txBody>
          <a:bodyPr wrap="square"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Consent</a:t>
            </a:r>
          </a:p>
        </p:txBody>
      </p:sp>
      <p:sp>
        <p:nvSpPr>
          <p:cNvPr id="12" name="TextBox 7">
            <a:extLst>
              <a:ext uri="{FF2B5EF4-FFF2-40B4-BE49-F238E27FC236}">
                <a16:creationId xmlns:a16="http://schemas.microsoft.com/office/drawing/2014/main" id="{51A08AA9-81E5-842B-D8F6-2843DC3B94CB}"/>
              </a:ext>
            </a:extLst>
          </p:cNvPr>
          <p:cNvSpPr txBox="1"/>
          <p:nvPr/>
        </p:nvSpPr>
        <p:spPr>
          <a:xfrm>
            <a:off x="8305800" y="9089962"/>
            <a:ext cx="6665766" cy="897682"/>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Meal Choices</a:t>
            </a:r>
          </a:p>
        </p:txBody>
      </p:sp>
      <p:pic>
        <p:nvPicPr>
          <p:cNvPr id="16" name="Picture 15">
            <a:extLst>
              <a:ext uri="{FF2B5EF4-FFF2-40B4-BE49-F238E27FC236}">
                <a16:creationId xmlns:a16="http://schemas.microsoft.com/office/drawing/2014/main" id="{8E9A4874-0E9F-A1B2-F9C9-8491AB2A0A0E}"/>
              </a:ext>
            </a:extLst>
          </p:cNvPr>
          <p:cNvPicPr>
            <a:picLocks noChangeAspect="1"/>
          </p:cNvPicPr>
          <p:nvPr/>
        </p:nvPicPr>
        <p:blipFill>
          <a:blip r:embed="rId3">
            <a:extLst>
              <a:ext uri="{28A0092B-C50C-407E-A947-70E740481C1C}">
                <a14:useLocalDpi xmlns:a14="http://schemas.microsoft.com/office/drawing/2010/main" val="0"/>
              </a:ext>
            </a:extLst>
          </a:blip>
          <a:srcRect l="25556" t="36902" r="25555" b="13962"/>
          <a:stretch>
            <a:fillRect/>
          </a:stretch>
        </p:blipFill>
        <p:spPr>
          <a:xfrm>
            <a:off x="9668842" y="5260036"/>
            <a:ext cx="3939681" cy="3959581"/>
          </a:xfrm>
          <a:prstGeom prst="rect">
            <a:avLst/>
          </a:prstGeom>
        </p:spPr>
      </p:pic>
      <p:grpSp>
        <p:nvGrpSpPr>
          <p:cNvPr id="17" name="Group 2">
            <a:extLst>
              <a:ext uri="{FF2B5EF4-FFF2-40B4-BE49-F238E27FC236}">
                <a16:creationId xmlns:a16="http://schemas.microsoft.com/office/drawing/2014/main" id="{11BE2538-033B-AFB4-4468-194C93BED043}"/>
              </a:ext>
            </a:extLst>
          </p:cNvPr>
          <p:cNvGrpSpPr/>
          <p:nvPr/>
        </p:nvGrpSpPr>
        <p:grpSpPr>
          <a:xfrm>
            <a:off x="-5975893" y="249302"/>
            <a:ext cx="9709270" cy="1041549"/>
            <a:chOff x="0" y="0"/>
            <a:chExt cx="3263165" cy="481756"/>
          </a:xfrm>
        </p:grpSpPr>
        <p:sp>
          <p:nvSpPr>
            <p:cNvPr id="18" name="Freeform 3">
              <a:extLst>
                <a:ext uri="{FF2B5EF4-FFF2-40B4-BE49-F238E27FC236}">
                  <a16:creationId xmlns:a16="http://schemas.microsoft.com/office/drawing/2014/main" id="{FDE32E7A-8C9F-ACAD-B44F-93D814BAC6FD}"/>
                </a:ext>
              </a:extLst>
            </p:cNvPr>
            <p:cNvSpPr/>
            <p:nvPr/>
          </p:nvSpPr>
          <p:spPr>
            <a:xfrm>
              <a:off x="0" y="0"/>
              <a:ext cx="3263165" cy="481756"/>
            </a:xfrm>
            <a:custGeom>
              <a:avLst/>
              <a:gdLst/>
              <a:ahLst/>
              <a:cxnLst/>
              <a:rect l="l" t="t" r="r" b="b"/>
              <a:pathLst>
                <a:path w="3263165" h="481756">
                  <a:moveTo>
                    <a:pt x="0" y="0"/>
                  </a:moveTo>
                  <a:lnTo>
                    <a:pt x="3263165" y="0"/>
                  </a:lnTo>
                  <a:lnTo>
                    <a:pt x="3263165" y="481756"/>
                  </a:lnTo>
                  <a:lnTo>
                    <a:pt x="0" y="481756"/>
                  </a:lnTo>
                  <a:close/>
                </a:path>
              </a:pathLst>
            </a:custGeom>
            <a:solidFill>
              <a:srgbClr val="C73F4A"/>
            </a:solidFill>
          </p:spPr>
          <p:txBody>
            <a:bodyPr/>
            <a:lstStyle/>
            <a:p>
              <a:endParaRPr lang="en-GB"/>
            </a:p>
          </p:txBody>
        </p:sp>
        <p:sp>
          <p:nvSpPr>
            <p:cNvPr id="19" name="TextBox 4">
              <a:extLst>
                <a:ext uri="{FF2B5EF4-FFF2-40B4-BE49-F238E27FC236}">
                  <a16:creationId xmlns:a16="http://schemas.microsoft.com/office/drawing/2014/main" id="{0C35B92C-4429-CD90-FBBA-1F54A6A8A281}"/>
                </a:ext>
              </a:extLst>
            </p:cNvPr>
            <p:cNvSpPr txBox="1"/>
            <p:nvPr/>
          </p:nvSpPr>
          <p:spPr>
            <a:xfrm>
              <a:off x="0" y="-85725"/>
              <a:ext cx="3263165" cy="567481"/>
            </a:xfrm>
            <a:prstGeom prst="rect">
              <a:avLst/>
            </a:prstGeom>
          </p:spPr>
          <p:txBody>
            <a:bodyPr lIns="50800" tIns="50800" rIns="50800" bIns="50800" rtlCol="0" anchor="ctr"/>
            <a:lstStyle/>
            <a:p>
              <a:pPr algn="ctr">
                <a:lnSpc>
                  <a:spcPts val="2659"/>
                </a:lnSpc>
              </a:pPr>
              <a:endParaRPr/>
            </a:p>
          </p:txBody>
        </p:sp>
      </p:grpSp>
      <p:sp>
        <p:nvSpPr>
          <p:cNvPr id="20" name="TextBox 7">
            <a:extLst>
              <a:ext uri="{FF2B5EF4-FFF2-40B4-BE49-F238E27FC236}">
                <a16:creationId xmlns:a16="http://schemas.microsoft.com/office/drawing/2014/main" id="{F2E1FDC9-2DAC-3FAD-264F-FDF6A5A7D61C}"/>
              </a:ext>
            </a:extLst>
          </p:cNvPr>
          <p:cNvSpPr txBox="1"/>
          <p:nvPr/>
        </p:nvSpPr>
        <p:spPr>
          <a:xfrm>
            <a:off x="-381423" y="-123284"/>
            <a:ext cx="4242822" cy="1373389"/>
          </a:xfrm>
          <a:prstGeom prst="rect">
            <a:avLst/>
          </a:prstGeom>
        </p:spPr>
        <p:txBody>
          <a:bodyPr wrap="square" lIns="0" tIns="0" rIns="0" bIns="0" rtlCol="0" anchor="t">
            <a:spAutoFit/>
          </a:bodyPr>
          <a:lstStyle/>
          <a:p>
            <a:pPr algn="ctr">
              <a:lnSpc>
                <a:spcPts val="11703"/>
              </a:lnSpc>
            </a:pPr>
            <a:r>
              <a:rPr lang="en-US" sz="6000" b="1">
                <a:solidFill>
                  <a:schemeClr val="bg1"/>
                </a:solidFill>
                <a:latin typeface="Agrandir Bold"/>
                <a:ea typeface="Agrandir Bold"/>
                <a:cs typeface="Agrandir Bold"/>
                <a:sym typeface="Agrandir Bold"/>
              </a:rPr>
              <a:t>Year 7</a:t>
            </a:r>
          </a:p>
        </p:txBody>
      </p:sp>
      <p:pic>
        <p:nvPicPr>
          <p:cNvPr id="22" name="Picture 21">
            <a:extLst>
              <a:ext uri="{FF2B5EF4-FFF2-40B4-BE49-F238E27FC236}">
                <a16:creationId xmlns:a16="http://schemas.microsoft.com/office/drawing/2014/main" id="{9DA031CA-5F23-963D-6D4E-C4ABA9D63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836" y="0"/>
            <a:ext cx="4064741" cy="4064741"/>
          </a:xfrm>
          <a:prstGeom prst="rect">
            <a:avLst/>
          </a:prstGeom>
        </p:spPr>
      </p:pic>
    </p:spTree>
    <p:extLst>
      <p:ext uri="{BB962C8B-B14F-4D97-AF65-F5344CB8AC3E}">
        <p14:creationId xmlns:p14="http://schemas.microsoft.com/office/powerpoint/2010/main" val="124422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73D1-F87C-D471-8BFE-E6CD67F461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4C76CB2-FED8-57D4-7BBA-FC143808A251}"/>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99BA4FA4-E6C1-4476-2D12-A4C8CDC0055C}"/>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B198CA54-4D9C-E792-2124-2F0A5DB09790}"/>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FE7299C1-50A0-29A9-4858-91FD15268106}"/>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9B7D2670-5949-0814-8522-6FFEFDE480E7}"/>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E07F1995-3103-A81F-710D-BB64EA0B1735}"/>
              </a:ext>
            </a:extLst>
          </p:cNvPr>
          <p:cNvSpPr txBox="1"/>
          <p:nvPr/>
        </p:nvSpPr>
        <p:spPr>
          <a:xfrm>
            <a:off x="3758648" y="4026376"/>
            <a:ext cx="5994952" cy="897682"/>
          </a:xfrm>
          <a:prstGeom prst="rect">
            <a:avLst/>
          </a:prstGeom>
        </p:spPr>
        <p:txBody>
          <a:bodyPr wrap="square"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Consent</a:t>
            </a:r>
          </a:p>
        </p:txBody>
      </p:sp>
      <p:sp>
        <p:nvSpPr>
          <p:cNvPr id="12" name="TextBox 7">
            <a:extLst>
              <a:ext uri="{FF2B5EF4-FFF2-40B4-BE49-F238E27FC236}">
                <a16:creationId xmlns:a16="http://schemas.microsoft.com/office/drawing/2014/main" id="{9D4A6C96-045F-BDE1-5CD1-E4BECE276393}"/>
              </a:ext>
            </a:extLst>
          </p:cNvPr>
          <p:cNvSpPr txBox="1"/>
          <p:nvPr/>
        </p:nvSpPr>
        <p:spPr>
          <a:xfrm>
            <a:off x="8305800" y="9089962"/>
            <a:ext cx="6665766" cy="897682"/>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Meal Choices</a:t>
            </a:r>
          </a:p>
        </p:txBody>
      </p:sp>
      <p:grpSp>
        <p:nvGrpSpPr>
          <p:cNvPr id="17" name="Group 2">
            <a:extLst>
              <a:ext uri="{FF2B5EF4-FFF2-40B4-BE49-F238E27FC236}">
                <a16:creationId xmlns:a16="http://schemas.microsoft.com/office/drawing/2014/main" id="{05A36FF2-63CC-AC1D-1738-91C3B3656E3A}"/>
              </a:ext>
            </a:extLst>
          </p:cNvPr>
          <p:cNvGrpSpPr/>
          <p:nvPr/>
        </p:nvGrpSpPr>
        <p:grpSpPr>
          <a:xfrm>
            <a:off x="-5975893" y="249302"/>
            <a:ext cx="9709270" cy="1041549"/>
            <a:chOff x="0" y="0"/>
            <a:chExt cx="3263165" cy="481756"/>
          </a:xfrm>
        </p:grpSpPr>
        <p:sp>
          <p:nvSpPr>
            <p:cNvPr id="18" name="Freeform 3">
              <a:extLst>
                <a:ext uri="{FF2B5EF4-FFF2-40B4-BE49-F238E27FC236}">
                  <a16:creationId xmlns:a16="http://schemas.microsoft.com/office/drawing/2014/main" id="{5898FF0E-A587-D3D9-8398-9AA737D14827}"/>
                </a:ext>
              </a:extLst>
            </p:cNvPr>
            <p:cNvSpPr/>
            <p:nvPr/>
          </p:nvSpPr>
          <p:spPr>
            <a:xfrm>
              <a:off x="0" y="0"/>
              <a:ext cx="3263165" cy="481756"/>
            </a:xfrm>
            <a:custGeom>
              <a:avLst/>
              <a:gdLst/>
              <a:ahLst/>
              <a:cxnLst/>
              <a:rect l="l" t="t" r="r" b="b"/>
              <a:pathLst>
                <a:path w="3263165" h="481756">
                  <a:moveTo>
                    <a:pt x="0" y="0"/>
                  </a:moveTo>
                  <a:lnTo>
                    <a:pt x="3263165" y="0"/>
                  </a:lnTo>
                  <a:lnTo>
                    <a:pt x="3263165" y="481756"/>
                  </a:lnTo>
                  <a:lnTo>
                    <a:pt x="0" y="481756"/>
                  </a:lnTo>
                  <a:close/>
                </a:path>
              </a:pathLst>
            </a:custGeom>
            <a:solidFill>
              <a:srgbClr val="C73F4A"/>
            </a:solidFill>
          </p:spPr>
          <p:txBody>
            <a:bodyPr/>
            <a:lstStyle/>
            <a:p>
              <a:endParaRPr lang="en-GB"/>
            </a:p>
          </p:txBody>
        </p:sp>
        <p:sp>
          <p:nvSpPr>
            <p:cNvPr id="19" name="TextBox 4">
              <a:extLst>
                <a:ext uri="{FF2B5EF4-FFF2-40B4-BE49-F238E27FC236}">
                  <a16:creationId xmlns:a16="http://schemas.microsoft.com/office/drawing/2014/main" id="{1564274A-C97E-50C1-8756-B680F2100E88}"/>
                </a:ext>
              </a:extLst>
            </p:cNvPr>
            <p:cNvSpPr txBox="1"/>
            <p:nvPr/>
          </p:nvSpPr>
          <p:spPr>
            <a:xfrm>
              <a:off x="0" y="-85725"/>
              <a:ext cx="3263165" cy="567481"/>
            </a:xfrm>
            <a:prstGeom prst="rect">
              <a:avLst/>
            </a:prstGeom>
          </p:spPr>
          <p:txBody>
            <a:bodyPr lIns="50800" tIns="50800" rIns="50800" bIns="50800" rtlCol="0" anchor="ctr"/>
            <a:lstStyle/>
            <a:p>
              <a:pPr algn="ctr">
                <a:lnSpc>
                  <a:spcPts val="2659"/>
                </a:lnSpc>
              </a:pPr>
              <a:endParaRPr/>
            </a:p>
          </p:txBody>
        </p:sp>
      </p:grpSp>
      <p:sp>
        <p:nvSpPr>
          <p:cNvPr id="20" name="TextBox 7">
            <a:extLst>
              <a:ext uri="{FF2B5EF4-FFF2-40B4-BE49-F238E27FC236}">
                <a16:creationId xmlns:a16="http://schemas.microsoft.com/office/drawing/2014/main" id="{374F70E3-5A2D-7150-F05A-AB8E16B16A6B}"/>
              </a:ext>
            </a:extLst>
          </p:cNvPr>
          <p:cNvSpPr txBox="1"/>
          <p:nvPr/>
        </p:nvSpPr>
        <p:spPr>
          <a:xfrm>
            <a:off x="-381423" y="-123284"/>
            <a:ext cx="4242822" cy="1373389"/>
          </a:xfrm>
          <a:prstGeom prst="rect">
            <a:avLst/>
          </a:prstGeom>
        </p:spPr>
        <p:txBody>
          <a:bodyPr wrap="square" lIns="0" tIns="0" rIns="0" bIns="0" rtlCol="0" anchor="t">
            <a:spAutoFit/>
          </a:bodyPr>
          <a:lstStyle/>
          <a:p>
            <a:pPr algn="ctr">
              <a:lnSpc>
                <a:spcPts val="11703"/>
              </a:lnSpc>
            </a:pPr>
            <a:r>
              <a:rPr lang="en-US" sz="6000" b="1">
                <a:solidFill>
                  <a:schemeClr val="bg1"/>
                </a:solidFill>
                <a:latin typeface="Agrandir Bold"/>
                <a:ea typeface="Agrandir Bold"/>
                <a:cs typeface="Agrandir Bold"/>
                <a:sym typeface="Agrandir Bold"/>
              </a:rPr>
              <a:t>Year 8</a:t>
            </a:r>
          </a:p>
        </p:txBody>
      </p:sp>
      <p:pic>
        <p:nvPicPr>
          <p:cNvPr id="22" name="Picture 21">
            <a:extLst>
              <a:ext uri="{FF2B5EF4-FFF2-40B4-BE49-F238E27FC236}">
                <a16:creationId xmlns:a16="http://schemas.microsoft.com/office/drawing/2014/main" id="{CEDD344F-9C42-1D64-D78E-B14526BB6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836" y="0"/>
            <a:ext cx="4064741" cy="4064741"/>
          </a:xfrm>
          <a:prstGeom prst="rect">
            <a:avLst/>
          </a:prstGeom>
        </p:spPr>
      </p:pic>
      <p:pic>
        <p:nvPicPr>
          <p:cNvPr id="9" name="Picture 8">
            <a:extLst>
              <a:ext uri="{FF2B5EF4-FFF2-40B4-BE49-F238E27FC236}">
                <a16:creationId xmlns:a16="http://schemas.microsoft.com/office/drawing/2014/main" id="{A470027B-A85D-B2A3-A4E4-86FF99B3F4B9}"/>
              </a:ext>
            </a:extLst>
          </p:cNvPr>
          <p:cNvPicPr>
            <a:picLocks noChangeAspect="1"/>
          </p:cNvPicPr>
          <p:nvPr/>
        </p:nvPicPr>
        <p:blipFill>
          <a:blip r:embed="rId4">
            <a:extLst>
              <a:ext uri="{28A0092B-C50C-407E-A947-70E740481C1C}">
                <a14:useLocalDpi xmlns:a14="http://schemas.microsoft.com/office/drawing/2010/main" val="0"/>
              </a:ext>
            </a:extLst>
          </a:blip>
          <a:srcRect l="25555" t="35926" r="25850" b="14108"/>
          <a:stretch>
            <a:fillRect/>
          </a:stretch>
        </p:blipFill>
        <p:spPr>
          <a:xfrm>
            <a:off x="9600370" y="5143500"/>
            <a:ext cx="3949752" cy="4061201"/>
          </a:xfrm>
          <a:prstGeom prst="rect">
            <a:avLst/>
          </a:prstGeom>
        </p:spPr>
      </p:pic>
    </p:spTree>
    <p:extLst>
      <p:ext uri="{BB962C8B-B14F-4D97-AF65-F5344CB8AC3E}">
        <p14:creationId xmlns:p14="http://schemas.microsoft.com/office/powerpoint/2010/main" val="49008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FC58-71D2-63EB-1B46-E39003400B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DA5CE3-3B27-EB4B-167F-1FA2E10ACF81}"/>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D65F6642-EA3C-B667-DEDE-CD89DA91AA45}"/>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12B60631-547B-DF19-48D4-75BBC0A6C256}"/>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6D725667-744E-817E-7C82-3466BCFB3FC1}"/>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34D6BD04-FBBF-F39F-8BFC-0AAACCEB156B}"/>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36FB34B0-F2D3-8FDE-DD41-810CCA366508}"/>
              </a:ext>
            </a:extLst>
          </p:cNvPr>
          <p:cNvSpPr txBox="1"/>
          <p:nvPr/>
        </p:nvSpPr>
        <p:spPr>
          <a:xfrm>
            <a:off x="3758648" y="4026376"/>
            <a:ext cx="6147352" cy="897682"/>
          </a:xfrm>
          <a:prstGeom prst="rect">
            <a:avLst/>
          </a:prstGeom>
        </p:spPr>
        <p:txBody>
          <a:bodyPr wrap="square"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Consent</a:t>
            </a:r>
          </a:p>
        </p:txBody>
      </p:sp>
      <p:sp>
        <p:nvSpPr>
          <p:cNvPr id="12" name="TextBox 7">
            <a:extLst>
              <a:ext uri="{FF2B5EF4-FFF2-40B4-BE49-F238E27FC236}">
                <a16:creationId xmlns:a16="http://schemas.microsoft.com/office/drawing/2014/main" id="{DA08E5F9-3FC5-BC17-F00E-EA4065CD97F7}"/>
              </a:ext>
            </a:extLst>
          </p:cNvPr>
          <p:cNvSpPr txBox="1"/>
          <p:nvPr/>
        </p:nvSpPr>
        <p:spPr>
          <a:xfrm>
            <a:off x="8305800" y="9089962"/>
            <a:ext cx="6665766" cy="897682"/>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Meal Choices</a:t>
            </a:r>
          </a:p>
        </p:txBody>
      </p:sp>
      <p:grpSp>
        <p:nvGrpSpPr>
          <p:cNvPr id="17" name="Group 2">
            <a:extLst>
              <a:ext uri="{FF2B5EF4-FFF2-40B4-BE49-F238E27FC236}">
                <a16:creationId xmlns:a16="http://schemas.microsoft.com/office/drawing/2014/main" id="{B8E2480E-8B09-897C-B6ED-6AF03BA3733D}"/>
              </a:ext>
            </a:extLst>
          </p:cNvPr>
          <p:cNvGrpSpPr/>
          <p:nvPr/>
        </p:nvGrpSpPr>
        <p:grpSpPr>
          <a:xfrm>
            <a:off x="-5975893" y="249302"/>
            <a:ext cx="9709270" cy="1041549"/>
            <a:chOff x="0" y="0"/>
            <a:chExt cx="3263165" cy="481756"/>
          </a:xfrm>
        </p:grpSpPr>
        <p:sp>
          <p:nvSpPr>
            <p:cNvPr id="18" name="Freeform 3">
              <a:extLst>
                <a:ext uri="{FF2B5EF4-FFF2-40B4-BE49-F238E27FC236}">
                  <a16:creationId xmlns:a16="http://schemas.microsoft.com/office/drawing/2014/main" id="{8DBB9422-2054-AA7B-1F40-4B4C1B91E0C0}"/>
                </a:ext>
              </a:extLst>
            </p:cNvPr>
            <p:cNvSpPr/>
            <p:nvPr/>
          </p:nvSpPr>
          <p:spPr>
            <a:xfrm>
              <a:off x="0" y="0"/>
              <a:ext cx="3263165" cy="481756"/>
            </a:xfrm>
            <a:custGeom>
              <a:avLst/>
              <a:gdLst/>
              <a:ahLst/>
              <a:cxnLst/>
              <a:rect l="l" t="t" r="r" b="b"/>
              <a:pathLst>
                <a:path w="3263165" h="481756">
                  <a:moveTo>
                    <a:pt x="0" y="0"/>
                  </a:moveTo>
                  <a:lnTo>
                    <a:pt x="3263165" y="0"/>
                  </a:lnTo>
                  <a:lnTo>
                    <a:pt x="3263165" y="481756"/>
                  </a:lnTo>
                  <a:lnTo>
                    <a:pt x="0" y="481756"/>
                  </a:lnTo>
                  <a:close/>
                </a:path>
              </a:pathLst>
            </a:custGeom>
            <a:solidFill>
              <a:srgbClr val="C73F4A"/>
            </a:solidFill>
          </p:spPr>
          <p:txBody>
            <a:bodyPr/>
            <a:lstStyle/>
            <a:p>
              <a:endParaRPr lang="en-GB"/>
            </a:p>
          </p:txBody>
        </p:sp>
        <p:sp>
          <p:nvSpPr>
            <p:cNvPr id="19" name="TextBox 4">
              <a:extLst>
                <a:ext uri="{FF2B5EF4-FFF2-40B4-BE49-F238E27FC236}">
                  <a16:creationId xmlns:a16="http://schemas.microsoft.com/office/drawing/2014/main" id="{7C41D5E0-F032-97AB-6515-0CFE5094A2C6}"/>
                </a:ext>
              </a:extLst>
            </p:cNvPr>
            <p:cNvSpPr txBox="1"/>
            <p:nvPr/>
          </p:nvSpPr>
          <p:spPr>
            <a:xfrm>
              <a:off x="0" y="-85725"/>
              <a:ext cx="3263165" cy="567481"/>
            </a:xfrm>
            <a:prstGeom prst="rect">
              <a:avLst/>
            </a:prstGeom>
          </p:spPr>
          <p:txBody>
            <a:bodyPr lIns="50800" tIns="50800" rIns="50800" bIns="50800" rtlCol="0" anchor="ctr"/>
            <a:lstStyle/>
            <a:p>
              <a:pPr algn="ctr">
                <a:lnSpc>
                  <a:spcPts val="2659"/>
                </a:lnSpc>
              </a:pPr>
              <a:endParaRPr/>
            </a:p>
          </p:txBody>
        </p:sp>
      </p:grpSp>
      <p:sp>
        <p:nvSpPr>
          <p:cNvPr id="20" name="TextBox 7">
            <a:extLst>
              <a:ext uri="{FF2B5EF4-FFF2-40B4-BE49-F238E27FC236}">
                <a16:creationId xmlns:a16="http://schemas.microsoft.com/office/drawing/2014/main" id="{6549CD84-A383-B6F7-0CA2-B18AF7778409}"/>
              </a:ext>
            </a:extLst>
          </p:cNvPr>
          <p:cNvSpPr txBox="1"/>
          <p:nvPr/>
        </p:nvSpPr>
        <p:spPr>
          <a:xfrm>
            <a:off x="-381423" y="-123284"/>
            <a:ext cx="4242822" cy="1373389"/>
          </a:xfrm>
          <a:prstGeom prst="rect">
            <a:avLst/>
          </a:prstGeom>
        </p:spPr>
        <p:txBody>
          <a:bodyPr wrap="square" lIns="0" tIns="0" rIns="0" bIns="0" rtlCol="0" anchor="t">
            <a:spAutoFit/>
          </a:bodyPr>
          <a:lstStyle/>
          <a:p>
            <a:pPr algn="ctr">
              <a:lnSpc>
                <a:spcPts val="11703"/>
              </a:lnSpc>
            </a:pPr>
            <a:r>
              <a:rPr lang="en-US" sz="6000" b="1">
                <a:solidFill>
                  <a:schemeClr val="bg1"/>
                </a:solidFill>
                <a:latin typeface="Agrandir Bold"/>
                <a:ea typeface="Agrandir Bold"/>
                <a:cs typeface="Agrandir Bold"/>
                <a:sym typeface="Agrandir Bold"/>
              </a:rPr>
              <a:t>Year 9</a:t>
            </a:r>
          </a:p>
        </p:txBody>
      </p:sp>
      <p:pic>
        <p:nvPicPr>
          <p:cNvPr id="22" name="Picture 21">
            <a:extLst>
              <a:ext uri="{FF2B5EF4-FFF2-40B4-BE49-F238E27FC236}">
                <a16:creationId xmlns:a16="http://schemas.microsoft.com/office/drawing/2014/main" id="{F0AB03CE-01DD-4D3F-03DA-BB87CE77F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836" y="0"/>
            <a:ext cx="4064741" cy="4064741"/>
          </a:xfrm>
          <a:prstGeom prst="rect">
            <a:avLst/>
          </a:prstGeom>
        </p:spPr>
      </p:pic>
      <p:pic>
        <p:nvPicPr>
          <p:cNvPr id="10" name="Picture 9">
            <a:extLst>
              <a:ext uri="{FF2B5EF4-FFF2-40B4-BE49-F238E27FC236}">
                <a16:creationId xmlns:a16="http://schemas.microsoft.com/office/drawing/2014/main" id="{15100EA8-9747-FF7D-4B1F-8B17182A12C1}"/>
              </a:ext>
            </a:extLst>
          </p:cNvPr>
          <p:cNvPicPr>
            <a:picLocks noChangeAspect="1"/>
          </p:cNvPicPr>
          <p:nvPr/>
        </p:nvPicPr>
        <p:blipFill>
          <a:blip r:embed="rId4">
            <a:extLst>
              <a:ext uri="{28A0092B-C50C-407E-A947-70E740481C1C}">
                <a14:useLocalDpi xmlns:a14="http://schemas.microsoft.com/office/drawing/2010/main" val="0"/>
              </a:ext>
            </a:extLst>
          </a:blip>
          <a:srcRect l="25555" t="35926" r="25850" b="14108"/>
          <a:stretch>
            <a:fillRect/>
          </a:stretch>
        </p:blipFill>
        <p:spPr>
          <a:xfrm>
            <a:off x="9331895" y="5135591"/>
            <a:ext cx="3953195" cy="4064741"/>
          </a:xfrm>
          <a:prstGeom prst="rect">
            <a:avLst/>
          </a:prstGeom>
        </p:spPr>
      </p:pic>
    </p:spTree>
    <p:extLst>
      <p:ext uri="{BB962C8B-B14F-4D97-AF65-F5344CB8AC3E}">
        <p14:creationId xmlns:p14="http://schemas.microsoft.com/office/powerpoint/2010/main" val="7005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9549-6CB6-BC83-C741-46D07B577DF5}"/>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D401991-AA7B-D6CC-D426-6608FA4D0058}"/>
              </a:ext>
            </a:extLst>
          </p:cNvPr>
          <p:cNvSpPr/>
          <p:nvPr/>
        </p:nvSpPr>
        <p:spPr>
          <a:xfrm>
            <a:off x="7924800" y="495300"/>
            <a:ext cx="2722425" cy="1527045"/>
          </a:xfrm>
          <a:custGeom>
            <a:avLst/>
            <a:gdLst/>
            <a:ahLst/>
            <a:cxnLst/>
            <a:rect l="l" t="t" r="r" b="b"/>
            <a:pathLst>
              <a:path w="2722425" h="1527045">
                <a:moveTo>
                  <a:pt x="0" y="0"/>
                </a:moveTo>
                <a:lnTo>
                  <a:pt x="2722424" y="0"/>
                </a:lnTo>
                <a:lnTo>
                  <a:pt x="2722424" y="1527045"/>
                </a:lnTo>
                <a:lnTo>
                  <a:pt x="0" y="1527045"/>
                </a:lnTo>
                <a:lnTo>
                  <a:pt x="0" y="0"/>
                </a:lnTo>
                <a:close/>
              </a:path>
            </a:pathLst>
          </a:custGeom>
          <a:blipFill>
            <a:blip r:embed="rId2"/>
            <a:stretch>
              <a:fillRect/>
            </a:stretch>
          </a:blipFill>
        </p:spPr>
        <p:txBody>
          <a:bodyPr/>
          <a:lstStyle/>
          <a:p>
            <a:endParaRPr lang="en-GB"/>
          </a:p>
        </p:txBody>
      </p:sp>
      <p:sp>
        <p:nvSpPr>
          <p:cNvPr id="4" name="Freeform 4">
            <a:extLst>
              <a:ext uri="{FF2B5EF4-FFF2-40B4-BE49-F238E27FC236}">
                <a16:creationId xmlns:a16="http://schemas.microsoft.com/office/drawing/2014/main" id="{C064C481-F815-12D8-CB20-08D0420F4E6B}"/>
              </a:ext>
            </a:extLst>
          </p:cNvPr>
          <p:cNvSpPr/>
          <p:nvPr/>
        </p:nvSpPr>
        <p:spPr>
          <a:xfrm>
            <a:off x="0" y="8986826"/>
            <a:ext cx="5035575" cy="1075782"/>
          </a:xfrm>
          <a:custGeom>
            <a:avLst/>
            <a:gdLst/>
            <a:ahLst/>
            <a:cxnLst/>
            <a:rect l="l" t="t" r="r" b="b"/>
            <a:pathLst>
              <a:path w="5035575" h="1075782">
                <a:moveTo>
                  <a:pt x="0" y="0"/>
                </a:moveTo>
                <a:lnTo>
                  <a:pt x="5035575" y="0"/>
                </a:lnTo>
                <a:lnTo>
                  <a:pt x="5035575" y="1075782"/>
                </a:lnTo>
                <a:lnTo>
                  <a:pt x="0" y="1075782"/>
                </a:lnTo>
                <a:lnTo>
                  <a:pt x="0" y="0"/>
                </a:lnTo>
                <a:close/>
              </a:path>
            </a:pathLst>
          </a:custGeom>
          <a:blipFill>
            <a:blip r:embed="rId3"/>
            <a:stretch>
              <a:fillRect/>
            </a:stretch>
          </a:blipFill>
        </p:spPr>
        <p:txBody>
          <a:bodyPr/>
          <a:lstStyle/>
          <a:p>
            <a:endParaRPr lang="en-GB"/>
          </a:p>
        </p:txBody>
      </p:sp>
      <p:sp>
        <p:nvSpPr>
          <p:cNvPr id="5" name="TextBox 5">
            <a:extLst>
              <a:ext uri="{FF2B5EF4-FFF2-40B4-BE49-F238E27FC236}">
                <a16:creationId xmlns:a16="http://schemas.microsoft.com/office/drawing/2014/main" id="{82FEE9BC-A54B-646F-7AE2-BF04F1EB9BC8}"/>
              </a:ext>
            </a:extLst>
          </p:cNvPr>
          <p:cNvSpPr txBox="1"/>
          <p:nvPr/>
        </p:nvSpPr>
        <p:spPr>
          <a:xfrm>
            <a:off x="9129712" y="3411038"/>
            <a:ext cx="8859003" cy="3464923"/>
          </a:xfrm>
          <a:prstGeom prst="rect">
            <a:avLst/>
          </a:prstGeom>
        </p:spPr>
        <p:txBody>
          <a:bodyPr lIns="0" tIns="0" rIns="0" bIns="0" rtlCol="0" anchor="t">
            <a:spAutoFit/>
          </a:bodyPr>
          <a:lstStyle/>
          <a:p>
            <a:pPr algn="just">
              <a:lnSpc>
                <a:spcPts val="13030"/>
              </a:lnSpc>
            </a:pPr>
            <a:r>
              <a:rPr lang="en-US" sz="15890" b="1">
                <a:solidFill>
                  <a:srgbClr val="C73F4A"/>
                </a:solidFill>
                <a:latin typeface="Agrandir Bold"/>
                <a:ea typeface="Agrandir Bold"/>
                <a:cs typeface="Agrandir Bold"/>
                <a:sym typeface="Agrandir Bold"/>
              </a:rPr>
              <a:t>Brannel 10K</a:t>
            </a:r>
          </a:p>
        </p:txBody>
      </p:sp>
      <p:pic>
        <p:nvPicPr>
          <p:cNvPr id="8" name="Picture 7">
            <a:extLst>
              <a:ext uri="{FF2B5EF4-FFF2-40B4-BE49-F238E27FC236}">
                <a16:creationId xmlns:a16="http://schemas.microsoft.com/office/drawing/2014/main" id="{C655D83A-5CFF-A4BB-6445-7FAD64C6EFD1}"/>
              </a:ext>
            </a:extLst>
          </p:cNvPr>
          <p:cNvPicPr>
            <a:picLocks noChangeAspect="1"/>
          </p:cNvPicPr>
          <p:nvPr/>
        </p:nvPicPr>
        <p:blipFill>
          <a:blip r:embed="rId4">
            <a:extLst>
              <a:ext uri="{28A0092B-C50C-407E-A947-70E740481C1C}">
                <a14:useLocalDpi xmlns:a14="http://schemas.microsoft.com/office/drawing/2010/main" val="0"/>
              </a:ext>
            </a:extLst>
          </a:blip>
          <a:srcRect l="29991" r="35004"/>
          <a:stretch>
            <a:fillRect/>
          </a:stretch>
        </p:blipFill>
        <p:spPr>
          <a:xfrm>
            <a:off x="1301462" y="4762"/>
            <a:ext cx="5304575" cy="8524144"/>
          </a:xfrm>
          <a:prstGeom prst="rect">
            <a:avLst/>
          </a:prstGeom>
        </p:spPr>
      </p:pic>
    </p:spTree>
    <p:extLst>
      <p:ext uri="{BB962C8B-B14F-4D97-AF65-F5344CB8AC3E}">
        <p14:creationId xmlns:p14="http://schemas.microsoft.com/office/powerpoint/2010/main" val="120810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154BB-8172-82B3-803B-76054DA2AB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37B702-C749-074E-F85D-BBFE3D9547A8}"/>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07324A2F-1A07-8BB1-6836-39C7B5E1BEA9}"/>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2EFFA9C3-4D54-D07C-6491-5CF12C22FF1A}"/>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309FF629-209B-A2EB-C88C-376ECD513068}"/>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AA749724-5FEF-3B06-E85A-DE029DE668B3}"/>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07E7BD42-DAAA-9278-078D-9DA1FB090753}"/>
              </a:ext>
            </a:extLst>
          </p:cNvPr>
          <p:cNvSpPr txBox="1"/>
          <p:nvPr/>
        </p:nvSpPr>
        <p:spPr>
          <a:xfrm>
            <a:off x="5811117" y="1064411"/>
            <a:ext cx="6665766" cy="897682"/>
          </a:xfrm>
          <a:prstGeom prst="rect">
            <a:avLst/>
          </a:prstGeom>
        </p:spPr>
        <p:txBody>
          <a:bodyPr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Brannel 10K</a:t>
            </a:r>
          </a:p>
        </p:txBody>
      </p:sp>
      <p:sp>
        <p:nvSpPr>
          <p:cNvPr id="8" name="TextBox 8">
            <a:extLst>
              <a:ext uri="{FF2B5EF4-FFF2-40B4-BE49-F238E27FC236}">
                <a16:creationId xmlns:a16="http://schemas.microsoft.com/office/drawing/2014/main" id="{E0B6BFA4-52AB-38D8-D34E-4A08B49733B7}"/>
              </a:ext>
            </a:extLst>
          </p:cNvPr>
          <p:cNvSpPr txBox="1"/>
          <p:nvPr/>
        </p:nvSpPr>
        <p:spPr>
          <a:xfrm>
            <a:off x="4339592" y="2433955"/>
            <a:ext cx="9608816" cy="6175345"/>
          </a:xfrm>
          <a:prstGeom prst="rect">
            <a:avLst/>
          </a:prstGeom>
        </p:spPr>
        <p:txBody>
          <a:bodyPr lIns="0" tIns="0" rIns="0" bIns="0" rtlCol="0" anchor="t">
            <a:spAutoFit/>
          </a:bodyPr>
          <a:lstStyle/>
          <a:p>
            <a:pPr algn="ctr"/>
            <a:r>
              <a:rPr lang="en-US" sz="3200">
                <a:latin typeface="Agrandir" panose="020B0604020202020204" charset="0"/>
              </a:rPr>
              <a:t>Day sack</a:t>
            </a:r>
          </a:p>
          <a:p>
            <a:pPr algn="ctr"/>
            <a:endParaRPr lang="en-US" sz="1600">
              <a:latin typeface="Agrandir" panose="020B0604020202020204" charset="0"/>
            </a:endParaRPr>
          </a:p>
          <a:p>
            <a:pPr algn="ctr"/>
            <a:r>
              <a:rPr lang="en-US" sz="3200">
                <a:latin typeface="Agrandir" panose="020B0604020202020204" charset="0"/>
              </a:rPr>
              <a:t>Packed lunch</a:t>
            </a:r>
          </a:p>
          <a:p>
            <a:pPr algn="ctr"/>
            <a:endParaRPr lang="en-US" sz="1600">
              <a:latin typeface="Agrandir" panose="020B0604020202020204" charset="0"/>
            </a:endParaRPr>
          </a:p>
          <a:p>
            <a:pPr algn="ctr"/>
            <a:r>
              <a:rPr lang="en-US" sz="3200">
                <a:latin typeface="Agrandir" panose="020B0604020202020204" charset="0"/>
              </a:rPr>
              <a:t>Water bottle</a:t>
            </a:r>
          </a:p>
          <a:p>
            <a:pPr algn="ctr"/>
            <a:endParaRPr lang="en-US" sz="1600">
              <a:latin typeface="Agrandir" panose="020B0604020202020204" charset="0"/>
            </a:endParaRPr>
          </a:p>
          <a:p>
            <a:pPr algn="ctr"/>
            <a:r>
              <a:rPr lang="en-US" sz="3200">
                <a:latin typeface="Agrandir" panose="020B0604020202020204" charset="0"/>
              </a:rPr>
              <a:t>Suncream</a:t>
            </a:r>
          </a:p>
          <a:p>
            <a:pPr algn="ctr"/>
            <a:endParaRPr lang="en-US" sz="1600">
              <a:latin typeface="Agrandir" panose="020B0604020202020204" charset="0"/>
            </a:endParaRPr>
          </a:p>
          <a:p>
            <a:pPr algn="ctr"/>
            <a:r>
              <a:rPr lang="en-US" sz="3200">
                <a:latin typeface="Agrandir" panose="020B0604020202020204" charset="0"/>
              </a:rPr>
              <a:t>Hat</a:t>
            </a:r>
          </a:p>
          <a:p>
            <a:pPr algn="ctr"/>
            <a:endParaRPr lang="en-US" sz="1600">
              <a:latin typeface="Agrandir" panose="020B0604020202020204" charset="0"/>
            </a:endParaRPr>
          </a:p>
          <a:p>
            <a:pPr algn="ctr"/>
            <a:r>
              <a:rPr lang="en-US" sz="3200">
                <a:latin typeface="Agrandir" panose="020B0604020202020204" charset="0"/>
              </a:rPr>
              <a:t>Sensible footwear for walking 10k</a:t>
            </a:r>
          </a:p>
          <a:p>
            <a:pPr algn="ctr"/>
            <a:endParaRPr lang="en-US" sz="1400">
              <a:latin typeface="Agrandir" panose="020B0604020202020204" charset="0"/>
            </a:endParaRPr>
          </a:p>
          <a:p>
            <a:pPr algn="ctr"/>
            <a:r>
              <a:rPr lang="en-US" sz="3200">
                <a:latin typeface="Agrandir" panose="020B0604020202020204" charset="0"/>
              </a:rPr>
              <a:t>Walking clothes / PE kit</a:t>
            </a:r>
          </a:p>
          <a:p>
            <a:pPr algn="ctr"/>
            <a:endParaRPr lang="en-US" sz="1400">
              <a:latin typeface="Agrandir" panose="020B0604020202020204" charset="0"/>
            </a:endParaRPr>
          </a:p>
          <a:p>
            <a:pPr algn="ctr"/>
            <a:r>
              <a:rPr lang="en-US" sz="3200">
                <a:latin typeface="Agrandir" panose="020B0604020202020204" charset="0"/>
              </a:rPr>
              <a:t>Waterproofs if raining</a:t>
            </a:r>
          </a:p>
          <a:p>
            <a:pPr algn="ctr">
              <a:lnSpc>
                <a:spcPts val="4479"/>
              </a:lnSpc>
            </a:pPr>
            <a:endParaRPr lang="en-US" sz="3199">
              <a:solidFill>
                <a:srgbClr val="000000"/>
              </a:solidFill>
              <a:latin typeface="Agrandir"/>
              <a:ea typeface="Agrandir"/>
              <a:cs typeface="Agrandir"/>
              <a:sym typeface="Agrandir"/>
            </a:endParaRPr>
          </a:p>
        </p:txBody>
      </p:sp>
    </p:spTree>
    <p:extLst>
      <p:ext uri="{BB962C8B-B14F-4D97-AF65-F5344CB8AC3E}">
        <p14:creationId xmlns:p14="http://schemas.microsoft.com/office/powerpoint/2010/main" val="29472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500"/>
                                        <p:tgtEl>
                                          <p:spTgt spid="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4" end="14"/>
                                            </p:txEl>
                                          </p:spTgt>
                                        </p:tgtEl>
                                        <p:attrNameLst>
                                          <p:attrName>style.visibility</p:attrName>
                                        </p:attrNameLst>
                                      </p:cBhvr>
                                      <p:to>
                                        <p:strVal val="visible"/>
                                      </p:to>
                                    </p:set>
                                    <p:animEffect transition="in" filter="fade">
                                      <p:cBhvr>
                                        <p:cTn id="4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CF7A-1249-1C6F-A6FC-3A3372979A9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FA87A2D1-E0D2-A18D-C2D5-1DCF03BA1753}"/>
              </a:ext>
            </a:extLst>
          </p:cNvPr>
          <p:cNvSpPr/>
          <p:nvPr/>
        </p:nvSpPr>
        <p:spPr>
          <a:xfrm>
            <a:off x="7925128" y="394601"/>
            <a:ext cx="2722425" cy="1527045"/>
          </a:xfrm>
          <a:custGeom>
            <a:avLst/>
            <a:gdLst/>
            <a:ahLst/>
            <a:cxnLst/>
            <a:rect l="l" t="t" r="r" b="b"/>
            <a:pathLst>
              <a:path w="2722425" h="1527045">
                <a:moveTo>
                  <a:pt x="0" y="0"/>
                </a:moveTo>
                <a:lnTo>
                  <a:pt x="2722424" y="0"/>
                </a:lnTo>
                <a:lnTo>
                  <a:pt x="2722424" y="1527045"/>
                </a:lnTo>
                <a:lnTo>
                  <a:pt x="0" y="1527045"/>
                </a:lnTo>
                <a:lnTo>
                  <a:pt x="0" y="0"/>
                </a:lnTo>
                <a:close/>
              </a:path>
            </a:pathLst>
          </a:custGeom>
          <a:blipFill>
            <a:blip r:embed="rId2"/>
            <a:stretch>
              <a:fillRect/>
            </a:stretch>
          </a:blipFill>
        </p:spPr>
        <p:txBody>
          <a:bodyPr/>
          <a:lstStyle/>
          <a:p>
            <a:endParaRPr lang="en-GB"/>
          </a:p>
        </p:txBody>
      </p:sp>
      <p:sp>
        <p:nvSpPr>
          <p:cNvPr id="4" name="Freeform 4">
            <a:extLst>
              <a:ext uri="{FF2B5EF4-FFF2-40B4-BE49-F238E27FC236}">
                <a16:creationId xmlns:a16="http://schemas.microsoft.com/office/drawing/2014/main" id="{C943725D-3FFC-9C81-5AFD-7691BF3B21B7}"/>
              </a:ext>
            </a:extLst>
          </p:cNvPr>
          <p:cNvSpPr/>
          <p:nvPr/>
        </p:nvSpPr>
        <p:spPr>
          <a:xfrm>
            <a:off x="0" y="8986826"/>
            <a:ext cx="5035575" cy="1075782"/>
          </a:xfrm>
          <a:custGeom>
            <a:avLst/>
            <a:gdLst/>
            <a:ahLst/>
            <a:cxnLst/>
            <a:rect l="l" t="t" r="r" b="b"/>
            <a:pathLst>
              <a:path w="5035575" h="1075782">
                <a:moveTo>
                  <a:pt x="0" y="0"/>
                </a:moveTo>
                <a:lnTo>
                  <a:pt x="5035575" y="0"/>
                </a:lnTo>
                <a:lnTo>
                  <a:pt x="5035575" y="1075782"/>
                </a:lnTo>
                <a:lnTo>
                  <a:pt x="0" y="1075782"/>
                </a:lnTo>
                <a:lnTo>
                  <a:pt x="0" y="0"/>
                </a:lnTo>
                <a:close/>
              </a:path>
            </a:pathLst>
          </a:custGeom>
          <a:blipFill>
            <a:blip r:embed="rId3"/>
            <a:stretch>
              <a:fillRect/>
            </a:stretch>
          </a:blipFill>
        </p:spPr>
        <p:txBody>
          <a:bodyPr/>
          <a:lstStyle/>
          <a:p>
            <a:endParaRPr lang="en-GB"/>
          </a:p>
        </p:txBody>
      </p:sp>
      <p:sp>
        <p:nvSpPr>
          <p:cNvPr id="5" name="TextBox 5">
            <a:extLst>
              <a:ext uri="{FF2B5EF4-FFF2-40B4-BE49-F238E27FC236}">
                <a16:creationId xmlns:a16="http://schemas.microsoft.com/office/drawing/2014/main" id="{34DF4FA4-0415-42C9-79E4-5ECBE07B1F31}"/>
              </a:ext>
            </a:extLst>
          </p:cNvPr>
          <p:cNvSpPr txBox="1"/>
          <p:nvPr/>
        </p:nvSpPr>
        <p:spPr>
          <a:xfrm>
            <a:off x="8991600" y="2705100"/>
            <a:ext cx="9621003" cy="5132046"/>
          </a:xfrm>
          <a:prstGeom prst="rect">
            <a:avLst/>
          </a:prstGeom>
        </p:spPr>
        <p:txBody>
          <a:bodyPr wrap="square" lIns="0" tIns="0" rIns="0" bIns="0" rtlCol="0" anchor="t">
            <a:spAutoFit/>
          </a:bodyPr>
          <a:lstStyle/>
          <a:p>
            <a:pPr algn="just">
              <a:lnSpc>
                <a:spcPts val="13030"/>
              </a:lnSpc>
            </a:pPr>
            <a:r>
              <a:rPr lang="en-US" sz="15890" b="1">
                <a:solidFill>
                  <a:srgbClr val="C73F4A"/>
                </a:solidFill>
                <a:latin typeface="Agrandir Bold"/>
                <a:ea typeface="Agrandir Bold"/>
                <a:cs typeface="Agrandir Bold"/>
                <a:sym typeface="Agrandir Bold"/>
              </a:rPr>
              <a:t>Brannel Business Builder</a:t>
            </a:r>
          </a:p>
        </p:txBody>
      </p:sp>
      <p:pic>
        <p:nvPicPr>
          <p:cNvPr id="8" name="Picture 7">
            <a:extLst>
              <a:ext uri="{FF2B5EF4-FFF2-40B4-BE49-F238E27FC236}">
                <a16:creationId xmlns:a16="http://schemas.microsoft.com/office/drawing/2014/main" id="{4AE14D2D-6850-1D6F-5925-BA9F72CF21EB}"/>
              </a:ext>
            </a:extLst>
          </p:cNvPr>
          <p:cNvPicPr>
            <a:picLocks noChangeAspect="1"/>
          </p:cNvPicPr>
          <p:nvPr/>
        </p:nvPicPr>
        <p:blipFill>
          <a:blip r:embed="rId4">
            <a:extLst>
              <a:ext uri="{28A0092B-C50C-407E-A947-70E740481C1C}">
                <a14:useLocalDpi xmlns:a14="http://schemas.microsoft.com/office/drawing/2010/main" val="0"/>
              </a:ext>
            </a:extLst>
          </a:blip>
          <a:srcRect l="17423" r="29756"/>
          <a:stretch>
            <a:fillRect/>
          </a:stretch>
        </p:blipFill>
        <p:spPr>
          <a:xfrm>
            <a:off x="305128" y="633385"/>
            <a:ext cx="7620000" cy="8114657"/>
          </a:xfrm>
          <a:prstGeom prst="rect">
            <a:avLst/>
          </a:prstGeom>
        </p:spPr>
      </p:pic>
    </p:spTree>
    <p:extLst>
      <p:ext uri="{BB962C8B-B14F-4D97-AF65-F5344CB8AC3E}">
        <p14:creationId xmlns:p14="http://schemas.microsoft.com/office/powerpoint/2010/main" val="55482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8567-0721-0DDD-32F8-CFD6DAE429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1D5D6E-2759-A5C5-352D-F0C05F1DECDC}"/>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972985C8-42EE-6130-4E36-B06F85A27DB7}"/>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8068D93E-4701-541F-EB02-C57544972CE7}"/>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954348E6-37DD-5071-E43C-6B359867713B}"/>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A7224EE1-0417-E8AD-AA97-431DE72F4C9C}"/>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DAC1978E-A5FF-1161-8B91-9B0AAEE73FEE}"/>
              </a:ext>
            </a:extLst>
          </p:cNvPr>
          <p:cNvSpPr txBox="1"/>
          <p:nvPr/>
        </p:nvSpPr>
        <p:spPr>
          <a:xfrm>
            <a:off x="3733376" y="1064411"/>
            <a:ext cx="10821245" cy="897682"/>
          </a:xfrm>
          <a:prstGeom prst="rect">
            <a:avLst/>
          </a:prstGeom>
        </p:spPr>
        <p:txBody>
          <a:bodyPr wrap="square"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Brannel Business Builder</a:t>
            </a:r>
          </a:p>
        </p:txBody>
      </p:sp>
      <p:sp>
        <p:nvSpPr>
          <p:cNvPr id="8" name="TextBox 8">
            <a:extLst>
              <a:ext uri="{FF2B5EF4-FFF2-40B4-BE49-F238E27FC236}">
                <a16:creationId xmlns:a16="http://schemas.microsoft.com/office/drawing/2014/main" id="{FC6B8312-E328-482A-0F33-AF655960C938}"/>
              </a:ext>
            </a:extLst>
          </p:cNvPr>
          <p:cNvSpPr txBox="1"/>
          <p:nvPr/>
        </p:nvSpPr>
        <p:spPr>
          <a:xfrm>
            <a:off x="4339592" y="2433955"/>
            <a:ext cx="9608816" cy="1477328"/>
          </a:xfrm>
          <a:prstGeom prst="rect">
            <a:avLst/>
          </a:prstGeom>
        </p:spPr>
        <p:txBody>
          <a:bodyPr lIns="0" tIns="0" rIns="0" bIns="0" rtlCol="0" anchor="t">
            <a:spAutoFit/>
          </a:bodyPr>
          <a:lstStyle/>
          <a:p>
            <a:pPr algn="ctr"/>
            <a:r>
              <a:rPr lang="en-US" sz="3200">
                <a:latin typeface="Agrandir" panose="020B0604020202020204" charset="0"/>
              </a:rPr>
              <a:t>Comfortable and sensible clothing</a:t>
            </a:r>
          </a:p>
          <a:p>
            <a:pPr algn="ctr"/>
            <a:endParaRPr lang="en-US" sz="3200">
              <a:latin typeface="Agrandir" panose="020B0604020202020204" charset="0"/>
            </a:endParaRPr>
          </a:p>
          <a:p>
            <a:pPr algn="ctr"/>
            <a:r>
              <a:rPr lang="en-US" sz="3200">
                <a:latin typeface="Agrandir" panose="020B0604020202020204" charset="0"/>
              </a:rPr>
              <a:t>Normal lunch arrangements</a:t>
            </a:r>
            <a:endParaRPr lang="en-US" sz="3199">
              <a:solidFill>
                <a:srgbClr val="000000"/>
              </a:solidFill>
              <a:latin typeface="Agrandir"/>
              <a:ea typeface="Agrandir"/>
              <a:cs typeface="Agrandir"/>
              <a:sym typeface="Agrandir"/>
            </a:endParaRPr>
          </a:p>
        </p:txBody>
      </p:sp>
    </p:spTree>
    <p:extLst>
      <p:ext uri="{BB962C8B-B14F-4D97-AF65-F5344CB8AC3E}">
        <p14:creationId xmlns:p14="http://schemas.microsoft.com/office/powerpoint/2010/main" val="42611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CDC85-36C6-7469-7F9C-9D60EA8B424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640F9F3-F6D5-B792-6FC5-54644E6DD3A0}"/>
              </a:ext>
            </a:extLst>
          </p:cNvPr>
          <p:cNvSpPr/>
          <p:nvPr/>
        </p:nvSpPr>
        <p:spPr>
          <a:xfrm>
            <a:off x="7924800" y="400208"/>
            <a:ext cx="2722425" cy="1527045"/>
          </a:xfrm>
          <a:custGeom>
            <a:avLst/>
            <a:gdLst/>
            <a:ahLst/>
            <a:cxnLst/>
            <a:rect l="l" t="t" r="r" b="b"/>
            <a:pathLst>
              <a:path w="2722425" h="1527045">
                <a:moveTo>
                  <a:pt x="0" y="0"/>
                </a:moveTo>
                <a:lnTo>
                  <a:pt x="2722424" y="0"/>
                </a:lnTo>
                <a:lnTo>
                  <a:pt x="2722424" y="1527045"/>
                </a:lnTo>
                <a:lnTo>
                  <a:pt x="0" y="1527045"/>
                </a:lnTo>
                <a:lnTo>
                  <a:pt x="0" y="0"/>
                </a:lnTo>
                <a:close/>
              </a:path>
            </a:pathLst>
          </a:custGeom>
          <a:blipFill>
            <a:blip r:embed="rId2"/>
            <a:stretch>
              <a:fillRect/>
            </a:stretch>
          </a:blipFill>
        </p:spPr>
        <p:txBody>
          <a:bodyPr/>
          <a:lstStyle/>
          <a:p>
            <a:endParaRPr lang="en-GB"/>
          </a:p>
        </p:txBody>
      </p:sp>
      <p:sp>
        <p:nvSpPr>
          <p:cNvPr id="4" name="Freeform 4">
            <a:extLst>
              <a:ext uri="{FF2B5EF4-FFF2-40B4-BE49-F238E27FC236}">
                <a16:creationId xmlns:a16="http://schemas.microsoft.com/office/drawing/2014/main" id="{73190D39-FF04-4C6D-0573-C4C1CA49D9EF}"/>
              </a:ext>
            </a:extLst>
          </p:cNvPr>
          <p:cNvSpPr/>
          <p:nvPr/>
        </p:nvSpPr>
        <p:spPr>
          <a:xfrm>
            <a:off x="0" y="8986826"/>
            <a:ext cx="5035575" cy="1075782"/>
          </a:xfrm>
          <a:custGeom>
            <a:avLst/>
            <a:gdLst/>
            <a:ahLst/>
            <a:cxnLst/>
            <a:rect l="l" t="t" r="r" b="b"/>
            <a:pathLst>
              <a:path w="5035575" h="1075782">
                <a:moveTo>
                  <a:pt x="0" y="0"/>
                </a:moveTo>
                <a:lnTo>
                  <a:pt x="5035575" y="0"/>
                </a:lnTo>
                <a:lnTo>
                  <a:pt x="5035575" y="1075782"/>
                </a:lnTo>
                <a:lnTo>
                  <a:pt x="0" y="1075782"/>
                </a:lnTo>
                <a:lnTo>
                  <a:pt x="0" y="0"/>
                </a:lnTo>
                <a:close/>
              </a:path>
            </a:pathLst>
          </a:custGeom>
          <a:blipFill>
            <a:blip r:embed="rId3"/>
            <a:stretch>
              <a:fillRect/>
            </a:stretch>
          </a:blipFill>
        </p:spPr>
        <p:txBody>
          <a:bodyPr/>
          <a:lstStyle/>
          <a:p>
            <a:endParaRPr lang="en-GB"/>
          </a:p>
        </p:txBody>
      </p:sp>
      <p:sp>
        <p:nvSpPr>
          <p:cNvPr id="5" name="TextBox 5">
            <a:extLst>
              <a:ext uri="{FF2B5EF4-FFF2-40B4-BE49-F238E27FC236}">
                <a16:creationId xmlns:a16="http://schemas.microsoft.com/office/drawing/2014/main" id="{323B3027-B63E-AAF6-A205-17F7FAFF540A}"/>
              </a:ext>
            </a:extLst>
          </p:cNvPr>
          <p:cNvSpPr txBox="1"/>
          <p:nvPr/>
        </p:nvSpPr>
        <p:spPr>
          <a:xfrm>
            <a:off x="7185859" y="2324100"/>
            <a:ext cx="11068803" cy="6799169"/>
          </a:xfrm>
          <a:prstGeom prst="rect">
            <a:avLst/>
          </a:prstGeom>
        </p:spPr>
        <p:txBody>
          <a:bodyPr wrap="square" lIns="0" tIns="0" rIns="0" bIns="0" rtlCol="0" anchor="t">
            <a:spAutoFit/>
          </a:bodyPr>
          <a:lstStyle/>
          <a:p>
            <a:pPr algn="just">
              <a:lnSpc>
                <a:spcPts val="13030"/>
              </a:lnSpc>
            </a:pPr>
            <a:r>
              <a:rPr lang="en-US" sz="15890" b="1">
                <a:solidFill>
                  <a:srgbClr val="C73F4A"/>
                </a:solidFill>
                <a:latin typeface="Agrandir Bold"/>
                <a:ea typeface="Agrandir Bold"/>
                <a:cs typeface="Agrandir Bold"/>
                <a:sym typeface="Agrandir Bold"/>
              </a:rPr>
              <a:t>Brannel Leadership and Sports</a:t>
            </a:r>
          </a:p>
        </p:txBody>
      </p:sp>
      <p:pic>
        <p:nvPicPr>
          <p:cNvPr id="8" name="Picture 7">
            <a:extLst>
              <a:ext uri="{FF2B5EF4-FFF2-40B4-BE49-F238E27FC236}">
                <a16:creationId xmlns:a16="http://schemas.microsoft.com/office/drawing/2014/main" id="{23E42339-462C-B6BD-4098-8DA5825DCF6D}"/>
              </a:ext>
            </a:extLst>
          </p:cNvPr>
          <p:cNvPicPr>
            <a:picLocks noChangeAspect="1"/>
          </p:cNvPicPr>
          <p:nvPr/>
        </p:nvPicPr>
        <p:blipFill>
          <a:blip r:embed="rId4">
            <a:extLst>
              <a:ext uri="{28A0092B-C50C-407E-A947-70E740481C1C}">
                <a14:useLocalDpi xmlns:a14="http://schemas.microsoft.com/office/drawing/2010/main" val="0"/>
              </a:ext>
            </a:extLst>
          </a:blip>
          <a:srcRect l="17079" r="27532"/>
          <a:stretch>
            <a:fillRect/>
          </a:stretch>
        </p:blipFill>
        <p:spPr>
          <a:xfrm>
            <a:off x="321137" y="1409700"/>
            <a:ext cx="6391925" cy="6491315"/>
          </a:xfrm>
          <a:prstGeom prst="rect">
            <a:avLst/>
          </a:prstGeom>
        </p:spPr>
      </p:pic>
    </p:spTree>
    <p:extLst>
      <p:ext uri="{BB962C8B-B14F-4D97-AF65-F5344CB8AC3E}">
        <p14:creationId xmlns:p14="http://schemas.microsoft.com/office/powerpoint/2010/main" val="403170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8729-650B-E207-6637-2403691B37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A8ED63-8D96-9004-F2BE-519BB844577A}"/>
              </a:ext>
            </a:extLst>
          </p:cNvPr>
          <p:cNvSpPr/>
          <p:nvPr/>
        </p:nvSpPr>
        <p:spPr>
          <a:xfrm>
            <a:off x="12045250" y="606060"/>
            <a:ext cx="7941508" cy="8229600"/>
          </a:xfrm>
          <a:custGeom>
            <a:avLst/>
            <a:gdLst/>
            <a:ahLst/>
            <a:cxnLst/>
            <a:rect l="l" t="t" r="r" b="b"/>
            <a:pathLst>
              <a:path w="7941508" h="8229600">
                <a:moveTo>
                  <a:pt x="0" y="0"/>
                </a:moveTo>
                <a:lnTo>
                  <a:pt x="7941508" y="0"/>
                </a:lnTo>
                <a:lnTo>
                  <a:pt x="794150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l="-62872"/>
            </a:stretch>
          </a:blipFill>
        </p:spPr>
        <p:txBody>
          <a:bodyPr/>
          <a:lstStyle/>
          <a:p>
            <a:endParaRPr lang="en-GB"/>
          </a:p>
        </p:txBody>
      </p:sp>
      <p:sp>
        <p:nvSpPr>
          <p:cNvPr id="3" name="Freeform 3">
            <a:extLst>
              <a:ext uri="{FF2B5EF4-FFF2-40B4-BE49-F238E27FC236}">
                <a16:creationId xmlns:a16="http://schemas.microsoft.com/office/drawing/2014/main" id="{9BC6D1D7-2742-DF0F-E9DA-63E710116F5F}"/>
              </a:ext>
            </a:extLst>
          </p:cNvPr>
          <p:cNvSpPr/>
          <p:nvPr/>
        </p:nvSpPr>
        <p:spPr>
          <a:xfrm>
            <a:off x="-388918" y="1028700"/>
            <a:ext cx="12934538" cy="8229600"/>
          </a:xfrm>
          <a:custGeom>
            <a:avLst/>
            <a:gdLst/>
            <a:ahLst/>
            <a:cxnLst/>
            <a:rect l="l" t="t" r="r" b="b"/>
            <a:pathLst>
              <a:path w="12934538" h="8229600">
                <a:moveTo>
                  <a:pt x="0" y="0"/>
                </a:moveTo>
                <a:lnTo>
                  <a:pt x="12934538" y="0"/>
                </a:lnTo>
                <a:lnTo>
                  <a:pt x="12934538" y="8229600"/>
                </a:lnTo>
                <a:lnTo>
                  <a:pt x="0" y="82296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4" name="Group 4">
            <a:extLst>
              <a:ext uri="{FF2B5EF4-FFF2-40B4-BE49-F238E27FC236}">
                <a16:creationId xmlns:a16="http://schemas.microsoft.com/office/drawing/2014/main" id="{E657C3DB-C58B-979E-0A47-643E53A45275}"/>
              </a:ext>
            </a:extLst>
          </p:cNvPr>
          <p:cNvGrpSpPr/>
          <p:nvPr/>
        </p:nvGrpSpPr>
        <p:grpSpPr>
          <a:xfrm>
            <a:off x="3733378" y="-155712"/>
            <a:ext cx="10821245" cy="10999082"/>
            <a:chOff x="0" y="0"/>
            <a:chExt cx="2850040" cy="2896878"/>
          </a:xfrm>
        </p:grpSpPr>
        <p:sp>
          <p:nvSpPr>
            <p:cNvPr id="5" name="Freeform 5">
              <a:extLst>
                <a:ext uri="{FF2B5EF4-FFF2-40B4-BE49-F238E27FC236}">
                  <a16:creationId xmlns:a16="http://schemas.microsoft.com/office/drawing/2014/main" id="{7A3A844D-A725-F4F7-3EBE-7CEB863BC103}"/>
                </a:ext>
              </a:extLst>
            </p:cNvPr>
            <p:cNvSpPr/>
            <p:nvPr/>
          </p:nvSpPr>
          <p:spPr>
            <a:xfrm>
              <a:off x="0" y="0"/>
              <a:ext cx="2850040" cy="2896878"/>
            </a:xfrm>
            <a:custGeom>
              <a:avLst/>
              <a:gdLst/>
              <a:ahLst/>
              <a:cxnLst/>
              <a:rect l="l" t="t" r="r" b="b"/>
              <a:pathLst>
                <a:path w="2850040" h="2896878">
                  <a:moveTo>
                    <a:pt x="36487" y="0"/>
                  </a:moveTo>
                  <a:lnTo>
                    <a:pt x="2813552" y="0"/>
                  </a:lnTo>
                  <a:cubicBezTo>
                    <a:pt x="2833704" y="0"/>
                    <a:pt x="2850040" y="16336"/>
                    <a:pt x="2850040" y="36487"/>
                  </a:cubicBezTo>
                  <a:lnTo>
                    <a:pt x="2850040" y="2860390"/>
                  </a:lnTo>
                  <a:cubicBezTo>
                    <a:pt x="2850040" y="2880542"/>
                    <a:pt x="2833704" y="2896878"/>
                    <a:pt x="2813552" y="2896878"/>
                  </a:cubicBezTo>
                  <a:lnTo>
                    <a:pt x="36487" y="2896878"/>
                  </a:lnTo>
                  <a:cubicBezTo>
                    <a:pt x="16336" y="2896878"/>
                    <a:pt x="0" y="2880542"/>
                    <a:pt x="0" y="2860390"/>
                  </a:cubicBezTo>
                  <a:lnTo>
                    <a:pt x="0" y="36487"/>
                  </a:lnTo>
                  <a:cubicBezTo>
                    <a:pt x="0" y="16336"/>
                    <a:pt x="16336" y="0"/>
                    <a:pt x="36487" y="0"/>
                  </a:cubicBezTo>
                  <a:close/>
                </a:path>
              </a:pathLst>
            </a:custGeom>
            <a:solidFill>
              <a:srgbClr val="FFFFFF"/>
            </a:solidFill>
            <a:ln cap="rnd">
              <a:noFill/>
              <a:prstDash val="solid"/>
              <a:round/>
            </a:ln>
          </p:spPr>
          <p:txBody>
            <a:bodyPr/>
            <a:lstStyle/>
            <a:p>
              <a:endParaRPr lang="en-GB"/>
            </a:p>
          </p:txBody>
        </p:sp>
        <p:sp>
          <p:nvSpPr>
            <p:cNvPr id="6" name="TextBox 6">
              <a:extLst>
                <a:ext uri="{FF2B5EF4-FFF2-40B4-BE49-F238E27FC236}">
                  <a16:creationId xmlns:a16="http://schemas.microsoft.com/office/drawing/2014/main" id="{4D4B7ADC-5585-CD35-01BE-93A61F599D2B}"/>
                </a:ext>
              </a:extLst>
            </p:cNvPr>
            <p:cNvSpPr txBox="1"/>
            <p:nvPr/>
          </p:nvSpPr>
          <p:spPr>
            <a:xfrm>
              <a:off x="0" y="-38100"/>
              <a:ext cx="2850040" cy="2934978"/>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BF54C543-16E1-C3FE-2F34-823C3C37C109}"/>
              </a:ext>
            </a:extLst>
          </p:cNvPr>
          <p:cNvSpPr txBox="1"/>
          <p:nvPr/>
        </p:nvSpPr>
        <p:spPr>
          <a:xfrm>
            <a:off x="3733376" y="1064411"/>
            <a:ext cx="10821245" cy="1795363"/>
          </a:xfrm>
          <a:prstGeom prst="rect">
            <a:avLst/>
          </a:prstGeom>
        </p:spPr>
        <p:txBody>
          <a:bodyPr wrap="square" lIns="0" tIns="0" rIns="0" bIns="0" rtlCol="0" anchor="t">
            <a:spAutoFit/>
          </a:bodyPr>
          <a:lstStyle/>
          <a:p>
            <a:pPr algn="ctr">
              <a:lnSpc>
                <a:spcPts val="7019"/>
              </a:lnSpc>
            </a:pPr>
            <a:r>
              <a:rPr lang="en-US" sz="6000" b="1">
                <a:solidFill>
                  <a:srgbClr val="000000"/>
                </a:solidFill>
                <a:latin typeface="Agrandir Bold"/>
                <a:ea typeface="Agrandir Bold"/>
                <a:cs typeface="Agrandir Bold"/>
                <a:sym typeface="Agrandir Bold"/>
              </a:rPr>
              <a:t>Brannel Leadership and Sports</a:t>
            </a:r>
          </a:p>
        </p:txBody>
      </p:sp>
      <p:sp>
        <p:nvSpPr>
          <p:cNvPr id="8" name="TextBox 8">
            <a:extLst>
              <a:ext uri="{FF2B5EF4-FFF2-40B4-BE49-F238E27FC236}">
                <a16:creationId xmlns:a16="http://schemas.microsoft.com/office/drawing/2014/main" id="{6C4CA1E5-E882-1B7F-6A23-4161D5681337}"/>
              </a:ext>
            </a:extLst>
          </p:cNvPr>
          <p:cNvSpPr txBox="1"/>
          <p:nvPr/>
        </p:nvSpPr>
        <p:spPr>
          <a:xfrm>
            <a:off x="4339590" y="3450183"/>
            <a:ext cx="9608816" cy="2462213"/>
          </a:xfrm>
          <a:prstGeom prst="rect">
            <a:avLst/>
          </a:prstGeom>
        </p:spPr>
        <p:txBody>
          <a:bodyPr lIns="0" tIns="0" rIns="0" bIns="0" rtlCol="0" anchor="t">
            <a:spAutoFit/>
          </a:bodyPr>
          <a:lstStyle/>
          <a:p>
            <a:pPr algn="ctr"/>
            <a:r>
              <a:rPr lang="en-US" sz="3200">
                <a:latin typeface="Agrandir" panose="020B0604020202020204" charset="0"/>
              </a:rPr>
              <a:t>PE kit </a:t>
            </a:r>
          </a:p>
          <a:p>
            <a:pPr algn="ctr"/>
            <a:endParaRPr lang="en-US" sz="3200">
              <a:latin typeface="Agrandir" panose="020B0604020202020204" charset="0"/>
            </a:endParaRPr>
          </a:p>
          <a:p>
            <a:pPr algn="ctr"/>
            <a:r>
              <a:rPr lang="en-US" sz="3200">
                <a:latin typeface="Agrandir" panose="020B0604020202020204" charset="0"/>
              </a:rPr>
              <a:t>Trainers</a:t>
            </a:r>
          </a:p>
          <a:p>
            <a:pPr algn="ctr"/>
            <a:endParaRPr lang="en-US" sz="3200">
              <a:latin typeface="Agrandir" panose="020B0604020202020204" charset="0"/>
            </a:endParaRPr>
          </a:p>
          <a:p>
            <a:pPr algn="ctr"/>
            <a:r>
              <a:rPr lang="en-US" sz="3200">
                <a:latin typeface="Agrandir" panose="020B0604020202020204" charset="0"/>
              </a:rPr>
              <a:t>Normal lunch arrangements</a:t>
            </a:r>
          </a:p>
        </p:txBody>
      </p:sp>
    </p:spTree>
    <p:extLst>
      <p:ext uri="{BB962C8B-B14F-4D97-AF65-F5344CB8AC3E}">
        <p14:creationId xmlns:p14="http://schemas.microsoft.com/office/powerpoint/2010/main" val="99809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358" y="1574923"/>
            <a:ext cx="8741022" cy="6424651"/>
          </a:xfrm>
          <a:custGeom>
            <a:avLst/>
            <a:gdLst/>
            <a:ahLst/>
            <a:cxnLst/>
            <a:rect l="l" t="t" r="r" b="b"/>
            <a:pathLst>
              <a:path w="8741022" h="6424651">
                <a:moveTo>
                  <a:pt x="0" y="0"/>
                </a:moveTo>
                <a:lnTo>
                  <a:pt x="8741023" y="0"/>
                </a:lnTo>
                <a:lnTo>
                  <a:pt x="8741023" y="6424651"/>
                </a:lnTo>
                <a:lnTo>
                  <a:pt x="0" y="64246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3" name="Freeform 3"/>
          <p:cNvSpPr/>
          <p:nvPr/>
        </p:nvSpPr>
        <p:spPr>
          <a:xfrm>
            <a:off x="7801837" y="342900"/>
            <a:ext cx="2722425" cy="1527045"/>
          </a:xfrm>
          <a:custGeom>
            <a:avLst/>
            <a:gdLst/>
            <a:ahLst/>
            <a:cxnLst/>
            <a:rect l="l" t="t" r="r" b="b"/>
            <a:pathLst>
              <a:path w="2722425" h="1527045">
                <a:moveTo>
                  <a:pt x="0" y="0"/>
                </a:moveTo>
                <a:lnTo>
                  <a:pt x="2722424" y="0"/>
                </a:lnTo>
                <a:lnTo>
                  <a:pt x="2722424" y="1527045"/>
                </a:lnTo>
                <a:lnTo>
                  <a:pt x="0" y="1527045"/>
                </a:lnTo>
                <a:lnTo>
                  <a:pt x="0" y="0"/>
                </a:lnTo>
                <a:close/>
              </a:path>
            </a:pathLst>
          </a:custGeom>
          <a:blipFill>
            <a:blip r:embed="rId3"/>
            <a:stretch>
              <a:fillRect/>
            </a:stretch>
          </a:blipFill>
        </p:spPr>
        <p:txBody>
          <a:bodyPr/>
          <a:lstStyle/>
          <a:p>
            <a:endParaRPr lang="en-GB"/>
          </a:p>
        </p:txBody>
      </p:sp>
      <p:sp>
        <p:nvSpPr>
          <p:cNvPr id="4" name="Freeform 4"/>
          <p:cNvSpPr/>
          <p:nvPr/>
        </p:nvSpPr>
        <p:spPr>
          <a:xfrm>
            <a:off x="0" y="8986826"/>
            <a:ext cx="5035575" cy="1075782"/>
          </a:xfrm>
          <a:custGeom>
            <a:avLst/>
            <a:gdLst/>
            <a:ahLst/>
            <a:cxnLst/>
            <a:rect l="l" t="t" r="r" b="b"/>
            <a:pathLst>
              <a:path w="5035575" h="1075782">
                <a:moveTo>
                  <a:pt x="0" y="0"/>
                </a:moveTo>
                <a:lnTo>
                  <a:pt x="5035575" y="0"/>
                </a:lnTo>
                <a:lnTo>
                  <a:pt x="5035575" y="1075782"/>
                </a:lnTo>
                <a:lnTo>
                  <a:pt x="0" y="1075782"/>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9163050" y="3009900"/>
            <a:ext cx="8859003" cy="5586542"/>
          </a:xfrm>
          <a:prstGeom prst="rect">
            <a:avLst/>
          </a:prstGeom>
        </p:spPr>
        <p:txBody>
          <a:bodyPr lIns="0" tIns="0" rIns="0" bIns="0" rtlCol="0" anchor="t">
            <a:spAutoFit/>
          </a:bodyPr>
          <a:lstStyle/>
          <a:p>
            <a:pPr algn="just">
              <a:lnSpc>
                <a:spcPts val="13030"/>
              </a:lnSpc>
            </a:pPr>
            <a:r>
              <a:rPr lang="en-US" sz="15890" b="1">
                <a:solidFill>
                  <a:srgbClr val="C73F4A"/>
                </a:solidFill>
                <a:latin typeface="Agrandir Bold"/>
                <a:ea typeface="Agrandir Bold"/>
                <a:cs typeface="Agrandir Bold"/>
                <a:sym typeface="Agrandir Bold"/>
              </a:rPr>
              <a:t>Brannel Explores London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24c0a57-4981-4d1c-8f7a-17e33a23eff3}" enabled="0" method="" siteId="{724c0a57-4981-4d1c-8f7a-17e33a23eff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2026</dc:title>
  <dc:creator>E Moore (Brannel - Staff)</dc:creator>
  <cp:revision>1</cp:revision>
  <dcterms:created xsi:type="dcterms:W3CDTF">2006-08-16T00:00:00Z</dcterms:created>
  <dcterms:modified xsi:type="dcterms:W3CDTF">2026-06-29T15:26:59Z</dcterms:modified>
  <dc:identifier>DAHNT2fepFA</dc:identifier>
</cp:coreProperties>
</file>